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6"/>
  </p:notesMasterIdLst>
  <p:handoutMasterIdLst>
    <p:handoutMasterId r:id="rId47"/>
  </p:handoutMasterIdLst>
  <p:sldIdLst>
    <p:sldId id="371" r:id="rId2"/>
    <p:sldId id="373" r:id="rId3"/>
    <p:sldId id="347" r:id="rId4"/>
    <p:sldId id="397" r:id="rId5"/>
    <p:sldId id="340" r:id="rId6"/>
    <p:sldId id="352" r:id="rId7"/>
    <p:sldId id="257" r:id="rId8"/>
    <p:sldId id="372" r:id="rId9"/>
    <p:sldId id="401" r:id="rId10"/>
    <p:sldId id="398" r:id="rId11"/>
    <p:sldId id="400" r:id="rId12"/>
    <p:sldId id="271" r:id="rId13"/>
    <p:sldId id="405" r:id="rId14"/>
    <p:sldId id="273" r:id="rId15"/>
    <p:sldId id="274" r:id="rId16"/>
    <p:sldId id="275" r:id="rId17"/>
    <p:sldId id="276" r:id="rId18"/>
    <p:sldId id="407" r:id="rId19"/>
    <p:sldId id="409" r:id="rId20"/>
    <p:sldId id="277" r:id="rId21"/>
    <p:sldId id="365" r:id="rId22"/>
    <p:sldId id="355" r:id="rId23"/>
    <p:sldId id="363" r:id="rId24"/>
    <p:sldId id="364" r:id="rId25"/>
    <p:sldId id="366" r:id="rId26"/>
    <p:sldId id="358" r:id="rId27"/>
    <p:sldId id="367" r:id="rId28"/>
    <p:sldId id="359" r:id="rId29"/>
    <p:sldId id="381" r:id="rId30"/>
    <p:sldId id="411" r:id="rId31"/>
    <p:sldId id="382" r:id="rId32"/>
    <p:sldId id="383" r:id="rId33"/>
    <p:sldId id="384" r:id="rId34"/>
    <p:sldId id="385" r:id="rId35"/>
    <p:sldId id="386" r:id="rId36"/>
    <p:sldId id="387" r:id="rId37"/>
    <p:sldId id="388" r:id="rId38"/>
    <p:sldId id="389" r:id="rId39"/>
    <p:sldId id="390" r:id="rId40"/>
    <p:sldId id="393" r:id="rId41"/>
    <p:sldId id="394" r:id="rId42"/>
    <p:sldId id="395" r:id="rId43"/>
    <p:sldId id="289" r:id="rId44"/>
    <p:sldId id="290" r:id="rId45"/>
  </p:sldIdLst>
  <p:sldSz cx="9906000" cy="6858000" type="A4"/>
  <p:notesSz cx="6669088" cy="9928225"/>
  <p:defaultText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Destaqu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629" autoAdjust="0"/>
    <p:restoredTop sz="91474" autoAdjust="0"/>
  </p:normalViewPr>
  <p:slideViewPr>
    <p:cSldViewPr>
      <p:cViewPr varScale="1">
        <p:scale>
          <a:sx n="67" d="100"/>
          <a:sy n="67" d="100"/>
        </p:scale>
        <p:origin x="-300" y="-102"/>
      </p:cViewPr>
      <p:guideLst>
        <p:guide orient="horz" pos="2160"/>
        <p:guide pos="312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B273D5-116F-495B-BF62-20420D780750}" type="doc">
      <dgm:prSet loTypeId="urn:microsoft.com/office/officeart/2005/8/layout/gear1" loCatId="relationship" qsTypeId="urn:microsoft.com/office/officeart/2005/8/quickstyle/simple1" qsCatId="simple" csTypeId="urn:microsoft.com/office/officeart/2005/8/colors/accent1_2" csCatId="accent1" phldr="1"/>
      <dgm:spPr/>
    </dgm:pt>
    <dgm:pt modelId="{FF15940D-914E-45CE-A525-2A1D0EEB4F7A}">
      <dgm:prSet phldrT="[Text]"/>
      <dgm:spPr>
        <a:gradFill flip="none"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tileRect r="-100000" b="-100000"/>
        </a:gradFill>
      </dgm:spPr>
      <dgm:t>
        <a:bodyPr/>
        <a:lstStyle/>
        <a:p>
          <a:r>
            <a:rPr lang="pt-PT" b="1" dirty="0" smtClean="0"/>
            <a:t>Eficient Public Administration</a:t>
          </a:r>
          <a:endParaRPr lang="en-US" b="1" dirty="0"/>
        </a:p>
      </dgm:t>
    </dgm:pt>
    <dgm:pt modelId="{D1C8496A-1195-47D1-9EAA-41434377608B}" type="parTrans" cxnId="{3189E6F1-A681-4983-BFC2-532F49E86348}">
      <dgm:prSet/>
      <dgm:spPr/>
      <dgm:t>
        <a:bodyPr/>
        <a:lstStyle/>
        <a:p>
          <a:endParaRPr lang="en-US"/>
        </a:p>
      </dgm:t>
    </dgm:pt>
    <dgm:pt modelId="{8FE62DC0-BCFB-44D4-AACE-E7762801B64F}" type="sibTrans" cxnId="{3189E6F1-A681-4983-BFC2-532F49E86348}">
      <dgm:prSet/>
      <dgm:spPr/>
      <dgm:t>
        <a:bodyPr/>
        <a:lstStyle/>
        <a:p>
          <a:endParaRPr lang="en-US"/>
        </a:p>
      </dgm:t>
    </dgm:pt>
    <dgm:pt modelId="{3C2A8C32-C220-4B88-AE83-639C217A38EA}">
      <dgm:prSet phldrT="[Text]"/>
      <dgm:spPr>
        <a:gradFill rotWithShape="0">
          <a:gsLst>
            <a:gs pos="0">
              <a:srgbClr val="FFF200"/>
            </a:gs>
            <a:gs pos="45000">
              <a:srgbClr val="FF7A00"/>
            </a:gs>
            <a:gs pos="70000">
              <a:srgbClr val="FF0300"/>
            </a:gs>
            <a:gs pos="100000">
              <a:srgbClr val="4D0808"/>
            </a:gs>
          </a:gsLst>
          <a:lin ang="5400000" scaled="0"/>
        </a:gradFill>
      </dgm:spPr>
      <dgm:t>
        <a:bodyPr/>
        <a:lstStyle/>
        <a:p>
          <a:r>
            <a:rPr lang="pt-PT" b="1" dirty="0" smtClean="0"/>
            <a:t>i-Services</a:t>
          </a:r>
          <a:endParaRPr lang="en-US" b="1" dirty="0"/>
        </a:p>
      </dgm:t>
    </dgm:pt>
    <dgm:pt modelId="{D1A814D3-83E0-4AA5-B364-83AA37715D97}" type="parTrans" cxnId="{201059E7-3723-4851-9C10-5413B33E24C4}">
      <dgm:prSet/>
      <dgm:spPr/>
      <dgm:t>
        <a:bodyPr/>
        <a:lstStyle/>
        <a:p>
          <a:endParaRPr lang="en-US"/>
        </a:p>
      </dgm:t>
    </dgm:pt>
    <dgm:pt modelId="{4528EB6E-3F74-499C-8E87-BEC08547BCCC}" type="sibTrans" cxnId="{201059E7-3723-4851-9C10-5413B33E24C4}">
      <dgm:prSet/>
      <dgm:spPr/>
      <dgm:t>
        <a:bodyPr/>
        <a:lstStyle/>
        <a:p>
          <a:endParaRPr lang="en-US"/>
        </a:p>
      </dgm:t>
    </dgm:pt>
    <dgm:pt modelId="{7BCB94DF-A321-46D5-B497-AFD3D901CF04}">
      <dgm:prSet phldrT="[Text]"/>
      <dgm:spPr>
        <a:gradFill flip="none" rotWithShape="1">
          <a:gsLst>
            <a:gs pos="0">
              <a:srgbClr val="03D4A8"/>
            </a:gs>
            <a:gs pos="25000">
              <a:srgbClr val="21D6E0"/>
            </a:gs>
            <a:gs pos="75000">
              <a:srgbClr val="0087E6"/>
            </a:gs>
            <a:gs pos="100000">
              <a:srgbClr val="005CBF"/>
            </a:gs>
          </a:gsLst>
          <a:lin ang="2700000" scaled="0"/>
          <a:tileRect/>
        </a:gradFill>
      </dgm:spPr>
      <dgm:t>
        <a:bodyPr/>
        <a:lstStyle/>
        <a:p>
          <a:r>
            <a:rPr lang="pt-PT" b="1" dirty="0" smtClean="0"/>
            <a:t>e-Democracy</a:t>
          </a:r>
          <a:endParaRPr lang="en-US" b="1" dirty="0"/>
        </a:p>
      </dgm:t>
    </dgm:pt>
    <dgm:pt modelId="{DCC164D2-F2F8-4D34-9F7F-4F319E5D9727}" type="parTrans" cxnId="{C94313F1-50D2-4059-A484-15A37E8AF6E5}">
      <dgm:prSet/>
      <dgm:spPr/>
      <dgm:t>
        <a:bodyPr/>
        <a:lstStyle/>
        <a:p>
          <a:endParaRPr lang="en-US"/>
        </a:p>
      </dgm:t>
    </dgm:pt>
    <dgm:pt modelId="{D4492676-EF94-45FA-9511-51BE95B7E9B8}" type="sibTrans" cxnId="{C94313F1-50D2-4059-A484-15A37E8AF6E5}">
      <dgm:prSet/>
      <dgm:spPr/>
      <dgm:t>
        <a:bodyPr/>
        <a:lstStyle/>
        <a:p>
          <a:endParaRPr lang="en-US"/>
        </a:p>
      </dgm:t>
    </dgm:pt>
    <dgm:pt modelId="{E30EA7C2-7046-4F5A-815A-33157215AD7D}" type="pres">
      <dgm:prSet presAssocID="{FDB273D5-116F-495B-BF62-20420D780750}" presName="composite" presStyleCnt="0">
        <dgm:presLayoutVars>
          <dgm:chMax val="3"/>
          <dgm:animLvl val="lvl"/>
          <dgm:resizeHandles val="exact"/>
        </dgm:presLayoutVars>
      </dgm:prSet>
      <dgm:spPr/>
    </dgm:pt>
    <dgm:pt modelId="{0DB07473-973A-4266-B74B-F794305D3901}" type="pres">
      <dgm:prSet presAssocID="{FF15940D-914E-45CE-A525-2A1D0EEB4F7A}" presName="gear1" presStyleLbl="node1" presStyleIdx="0" presStyleCnt="3">
        <dgm:presLayoutVars>
          <dgm:chMax val="1"/>
          <dgm:bulletEnabled val="1"/>
        </dgm:presLayoutVars>
      </dgm:prSet>
      <dgm:spPr/>
      <dgm:t>
        <a:bodyPr/>
        <a:lstStyle/>
        <a:p>
          <a:endParaRPr lang="en-US"/>
        </a:p>
      </dgm:t>
    </dgm:pt>
    <dgm:pt modelId="{9324FB9A-8976-4EDB-925F-AF81CD3D4EF1}" type="pres">
      <dgm:prSet presAssocID="{FF15940D-914E-45CE-A525-2A1D0EEB4F7A}" presName="gear1srcNode" presStyleLbl="node1" presStyleIdx="0" presStyleCnt="3"/>
      <dgm:spPr/>
      <dgm:t>
        <a:bodyPr/>
        <a:lstStyle/>
        <a:p>
          <a:endParaRPr lang="en-US"/>
        </a:p>
      </dgm:t>
    </dgm:pt>
    <dgm:pt modelId="{B460A910-2E53-45BB-B128-19E746E11ED8}" type="pres">
      <dgm:prSet presAssocID="{FF15940D-914E-45CE-A525-2A1D0EEB4F7A}" presName="gear1dstNode" presStyleLbl="node1" presStyleIdx="0" presStyleCnt="3"/>
      <dgm:spPr/>
      <dgm:t>
        <a:bodyPr/>
        <a:lstStyle/>
        <a:p>
          <a:endParaRPr lang="en-US"/>
        </a:p>
      </dgm:t>
    </dgm:pt>
    <dgm:pt modelId="{F9A9F541-AFAA-43DB-8703-5752517ACE2B}" type="pres">
      <dgm:prSet presAssocID="{3C2A8C32-C220-4B88-AE83-639C217A38EA}" presName="gear2" presStyleLbl="node1" presStyleIdx="1" presStyleCnt="3">
        <dgm:presLayoutVars>
          <dgm:chMax val="1"/>
          <dgm:bulletEnabled val="1"/>
        </dgm:presLayoutVars>
      </dgm:prSet>
      <dgm:spPr/>
      <dgm:t>
        <a:bodyPr/>
        <a:lstStyle/>
        <a:p>
          <a:endParaRPr lang="en-US"/>
        </a:p>
      </dgm:t>
    </dgm:pt>
    <dgm:pt modelId="{57BAA6A8-D605-49B7-BE94-0B1318E41519}" type="pres">
      <dgm:prSet presAssocID="{3C2A8C32-C220-4B88-AE83-639C217A38EA}" presName="gear2srcNode" presStyleLbl="node1" presStyleIdx="1" presStyleCnt="3"/>
      <dgm:spPr/>
      <dgm:t>
        <a:bodyPr/>
        <a:lstStyle/>
        <a:p>
          <a:endParaRPr lang="en-US"/>
        </a:p>
      </dgm:t>
    </dgm:pt>
    <dgm:pt modelId="{B8FE5B81-9A7B-4926-856C-67567FE95FD0}" type="pres">
      <dgm:prSet presAssocID="{3C2A8C32-C220-4B88-AE83-639C217A38EA}" presName="gear2dstNode" presStyleLbl="node1" presStyleIdx="1" presStyleCnt="3"/>
      <dgm:spPr/>
      <dgm:t>
        <a:bodyPr/>
        <a:lstStyle/>
        <a:p>
          <a:endParaRPr lang="en-US"/>
        </a:p>
      </dgm:t>
    </dgm:pt>
    <dgm:pt modelId="{F4F17651-2153-4BC1-B9DA-5E16326EDF4C}" type="pres">
      <dgm:prSet presAssocID="{7BCB94DF-A321-46D5-B497-AFD3D901CF04}" presName="gear3" presStyleLbl="node1" presStyleIdx="2" presStyleCnt="3"/>
      <dgm:spPr/>
      <dgm:t>
        <a:bodyPr/>
        <a:lstStyle/>
        <a:p>
          <a:endParaRPr lang="en-US"/>
        </a:p>
      </dgm:t>
    </dgm:pt>
    <dgm:pt modelId="{EA5E7BDF-93CC-4209-9440-BA991D00E2AA}" type="pres">
      <dgm:prSet presAssocID="{7BCB94DF-A321-46D5-B497-AFD3D901CF04}" presName="gear3tx" presStyleLbl="node1" presStyleIdx="2" presStyleCnt="3">
        <dgm:presLayoutVars>
          <dgm:chMax val="1"/>
          <dgm:bulletEnabled val="1"/>
        </dgm:presLayoutVars>
      </dgm:prSet>
      <dgm:spPr/>
      <dgm:t>
        <a:bodyPr/>
        <a:lstStyle/>
        <a:p>
          <a:endParaRPr lang="en-US"/>
        </a:p>
      </dgm:t>
    </dgm:pt>
    <dgm:pt modelId="{A30C1DD2-132D-495E-BDFC-2FD924DC280E}" type="pres">
      <dgm:prSet presAssocID="{7BCB94DF-A321-46D5-B497-AFD3D901CF04}" presName="gear3srcNode" presStyleLbl="node1" presStyleIdx="2" presStyleCnt="3"/>
      <dgm:spPr/>
      <dgm:t>
        <a:bodyPr/>
        <a:lstStyle/>
        <a:p>
          <a:endParaRPr lang="en-US"/>
        </a:p>
      </dgm:t>
    </dgm:pt>
    <dgm:pt modelId="{E8FCABC7-8B00-49BC-AED4-A59E0B9B5158}" type="pres">
      <dgm:prSet presAssocID="{7BCB94DF-A321-46D5-B497-AFD3D901CF04}" presName="gear3dstNode" presStyleLbl="node1" presStyleIdx="2" presStyleCnt="3"/>
      <dgm:spPr/>
      <dgm:t>
        <a:bodyPr/>
        <a:lstStyle/>
        <a:p>
          <a:endParaRPr lang="en-US"/>
        </a:p>
      </dgm:t>
    </dgm:pt>
    <dgm:pt modelId="{3E07280C-C844-4DBD-9B1A-FA1E909E18E3}" type="pres">
      <dgm:prSet presAssocID="{8FE62DC0-BCFB-44D4-AACE-E7762801B64F}" presName="connector1" presStyleLbl="sibTrans2D1" presStyleIdx="0" presStyleCnt="3"/>
      <dgm:spPr/>
      <dgm:t>
        <a:bodyPr/>
        <a:lstStyle/>
        <a:p>
          <a:endParaRPr lang="en-US"/>
        </a:p>
      </dgm:t>
    </dgm:pt>
    <dgm:pt modelId="{59378B2F-E0F2-4698-AC2B-725D890DA290}" type="pres">
      <dgm:prSet presAssocID="{4528EB6E-3F74-499C-8E87-BEC08547BCCC}" presName="connector2" presStyleLbl="sibTrans2D1" presStyleIdx="1" presStyleCnt="3"/>
      <dgm:spPr/>
      <dgm:t>
        <a:bodyPr/>
        <a:lstStyle/>
        <a:p>
          <a:endParaRPr lang="en-US"/>
        </a:p>
      </dgm:t>
    </dgm:pt>
    <dgm:pt modelId="{94A074AD-B4A7-4921-9558-6BE573DA36A9}" type="pres">
      <dgm:prSet presAssocID="{D4492676-EF94-45FA-9511-51BE95B7E9B8}" presName="connector3" presStyleLbl="sibTrans2D1" presStyleIdx="2" presStyleCnt="3"/>
      <dgm:spPr/>
      <dgm:t>
        <a:bodyPr/>
        <a:lstStyle/>
        <a:p>
          <a:endParaRPr lang="en-US"/>
        </a:p>
      </dgm:t>
    </dgm:pt>
  </dgm:ptLst>
  <dgm:cxnLst>
    <dgm:cxn modelId="{4C5DE2AC-E5AA-4E0D-9A61-F794CE555256}" type="presOf" srcId="{FF15940D-914E-45CE-A525-2A1D0EEB4F7A}" destId="{B460A910-2E53-45BB-B128-19E746E11ED8}" srcOrd="2" destOrd="0" presId="urn:microsoft.com/office/officeart/2005/8/layout/gear1"/>
    <dgm:cxn modelId="{807F3163-ADD8-4888-A920-57A54C390264}" type="presOf" srcId="{FF15940D-914E-45CE-A525-2A1D0EEB4F7A}" destId="{9324FB9A-8976-4EDB-925F-AF81CD3D4EF1}" srcOrd="1" destOrd="0" presId="urn:microsoft.com/office/officeart/2005/8/layout/gear1"/>
    <dgm:cxn modelId="{4F1D005B-46B1-4740-8770-4A1AD7B88529}" type="presOf" srcId="{D4492676-EF94-45FA-9511-51BE95B7E9B8}" destId="{94A074AD-B4A7-4921-9558-6BE573DA36A9}" srcOrd="0" destOrd="0" presId="urn:microsoft.com/office/officeart/2005/8/layout/gear1"/>
    <dgm:cxn modelId="{52859021-6511-4334-A4F0-FFA43ABB5E02}" type="presOf" srcId="{7BCB94DF-A321-46D5-B497-AFD3D901CF04}" destId="{EA5E7BDF-93CC-4209-9440-BA991D00E2AA}" srcOrd="1" destOrd="0" presId="urn:microsoft.com/office/officeart/2005/8/layout/gear1"/>
    <dgm:cxn modelId="{E503599E-40CE-4510-A3E3-BDE865B3F9ED}" type="presOf" srcId="{8FE62DC0-BCFB-44D4-AACE-E7762801B64F}" destId="{3E07280C-C844-4DBD-9B1A-FA1E909E18E3}" srcOrd="0" destOrd="0" presId="urn:microsoft.com/office/officeart/2005/8/layout/gear1"/>
    <dgm:cxn modelId="{DC4814C1-B302-4435-A998-56666268CECA}" type="presOf" srcId="{FF15940D-914E-45CE-A525-2A1D0EEB4F7A}" destId="{0DB07473-973A-4266-B74B-F794305D3901}" srcOrd="0" destOrd="0" presId="urn:microsoft.com/office/officeart/2005/8/layout/gear1"/>
    <dgm:cxn modelId="{5C2D1B6C-036F-480D-BB54-8037E964CA56}" type="presOf" srcId="{3C2A8C32-C220-4B88-AE83-639C217A38EA}" destId="{57BAA6A8-D605-49B7-BE94-0B1318E41519}" srcOrd="1" destOrd="0" presId="urn:microsoft.com/office/officeart/2005/8/layout/gear1"/>
    <dgm:cxn modelId="{09FA45DA-F9D2-4B4D-84E5-B1E93B4D0500}" type="presOf" srcId="{3C2A8C32-C220-4B88-AE83-639C217A38EA}" destId="{B8FE5B81-9A7B-4926-856C-67567FE95FD0}" srcOrd="2" destOrd="0" presId="urn:microsoft.com/office/officeart/2005/8/layout/gear1"/>
    <dgm:cxn modelId="{3189E6F1-A681-4983-BFC2-532F49E86348}" srcId="{FDB273D5-116F-495B-BF62-20420D780750}" destId="{FF15940D-914E-45CE-A525-2A1D0EEB4F7A}" srcOrd="0" destOrd="0" parTransId="{D1C8496A-1195-47D1-9EAA-41434377608B}" sibTransId="{8FE62DC0-BCFB-44D4-AACE-E7762801B64F}"/>
    <dgm:cxn modelId="{C94313F1-50D2-4059-A484-15A37E8AF6E5}" srcId="{FDB273D5-116F-495B-BF62-20420D780750}" destId="{7BCB94DF-A321-46D5-B497-AFD3D901CF04}" srcOrd="2" destOrd="0" parTransId="{DCC164D2-F2F8-4D34-9F7F-4F319E5D9727}" sibTransId="{D4492676-EF94-45FA-9511-51BE95B7E9B8}"/>
    <dgm:cxn modelId="{44B64062-E95F-4A19-BC3B-7EAA073EC000}" type="presOf" srcId="{7BCB94DF-A321-46D5-B497-AFD3D901CF04}" destId="{E8FCABC7-8B00-49BC-AED4-A59E0B9B5158}" srcOrd="3" destOrd="0" presId="urn:microsoft.com/office/officeart/2005/8/layout/gear1"/>
    <dgm:cxn modelId="{5778FE44-2619-400F-A74E-E21AD73231B8}" type="presOf" srcId="{7BCB94DF-A321-46D5-B497-AFD3D901CF04}" destId="{F4F17651-2153-4BC1-B9DA-5E16326EDF4C}" srcOrd="0" destOrd="0" presId="urn:microsoft.com/office/officeart/2005/8/layout/gear1"/>
    <dgm:cxn modelId="{3B26A1C9-78B8-4714-B51E-082C4488DF80}" type="presOf" srcId="{4528EB6E-3F74-499C-8E87-BEC08547BCCC}" destId="{59378B2F-E0F2-4698-AC2B-725D890DA290}" srcOrd="0" destOrd="0" presId="urn:microsoft.com/office/officeart/2005/8/layout/gear1"/>
    <dgm:cxn modelId="{201059E7-3723-4851-9C10-5413B33E24C4}" srcId="{FDB273D5-116F-495B-BF62-20420D780750}" destId="{3C2A8C32-C220-4B88-AE83-639C217A38EA}" srcOrd="1" destOrd="0" parTransId="{D1A814D3-83E0-4AA5-B364-83AA37715D97}" sibTransId="{4528EB6E-3F74-499C-8E87-BEC08547BCCC}"/>
    <dgm:cxn modelId="{FCF0CE7D-A9BE-4C1F-98CB-620E97544495}" type="presOf" srcId="{3C2A8C32-C220-4B88-AE83-639C217A38EA}" destId="{F9A9F541-AFAA-43DB-8703-5752517ACE2B}" srcOrd="0" destOrd="0" presId="urn:microsoft.com/office/officeart/2005/8/layout/gear1"/>
    <dgm:cxn modelId="{7261572F-9E5E-494A-A7C0-B799EAF1248D}" type="presOf" srcId="{7BCB94DF-A321-46D5-B497-AFD3D901CF04}" destId="{A30C1DD2-132D-495E-BDFC-2FD924DC280E}" srcOrd="2" destOrd="0" presId="urn:microsoft.com/office/officeart/2005/8/layout/gear1"/>
    <dgm:cxn modelId="{D2E6B906-E061-421E-8832-61DA410FCD6C}" type="presOf" srcId="{FDB273D5-116F-495B-BF62-20420D780750}" destId="{E30EA7C2-7046-4F5A-815A-33157215AD7D}" srcOrd="0" destOrd="0" presId="urn:microsoft.com/office/officeart/2005/8/layout/gear1"/>
    <dgm:cxn modelId="{1343CDBE-37C2-494D-8C88-4F14D5379784}" type="presParOf" srcId="{E30EA7C2-7046-4F5A-815A-33157215AD7D}" destId="{0DB07473-973A-4266-B74B-F794305D3901}" srcOrd="0" destOrd="0" presId="urn:microsoft.com/office/officeart/2005/8/layout/gear1"/>
    <dgm:cxn modelId="{47077F87-343C-4C87-A767-6207054EFF34}" type="presParOf" srcId="{E30EA7C2-7046-4F5A-815A-33157215AD7D}" destId="{9324FB9A-8976-4EDB-925F-AF81CD3D4EF1}" srcOrd="1" destOrd="0" presId="urn:microsoft.com/office/officeart/2005/8/layout/gear1"/>
    <dgm:cxn modelId="{44BDE28C-5C5B-4FDB-BE06-B0416D300ED6}" type="presParOf" srcId="{E30EA7C2-7046-4F5A-815A-33157215AD7D}" destId="{B460A910-2E53-45BB-B128-19E746E11ED8}" srcOrd="2" destOrd="0" presId="urn:microsoft.com/office/officeart/2005/8/layout/gear1"/>
    <dgm:cxn modelId="{8349CF50-E991-4CC5-8291-FDB84BE76E09}" type="presParOf" srcId="{E30EA7C2-7046-4F5A-815A-33157215AD7D}" destId="{F9A9F541-AFAA-43DB-8703-5752517ACE2B}" srcOrd="3" destOrd="0" presId="urn:microsoft.com/office/officeart/2005/8/layout/gear1"/>
    <dgm:cxn modelId="{BC64F073-0F2C-49B8-8398-FC1E85DA17DA}" type="presParOf" srcId="{E30EA7C2-7046-4F5A-815A-33157215AD7D}" destId="{57BAA6A8-D605-49B7-BE94-0B1318E41519}" srcOrd="4" destOrd="0" presId="urn:microsoft.com/office/officeart/2005/8/layout/gear1"/>
    <dgm:cxn modelId="{4E1CE62E-CA46-4E73-9B3C-B51E0F0E01BF}" type="presParOf" srcId="{E30EA7C2-7046-4F5A-815A-33157215AD7D}" destId="{B8FE5B81-9A7B-4926-856C-67567FE95FD0}" srcOrd="5" destOrd="0" presId="urn:microsoft.com/office/officeart/2005/8/layout/gear1"/>
    <dgm:cxn modelId="{56842F41-7264-46C7-A69E-9DA987017823}" type="presParOf" srcId="{E30EA7C2-7046-4F5A-815A-33157215AD7D}" destId="{F4F17651-2153-4BC1-B9DA-5E16326EDF4C}" srcOrd="6" destOrd="0" presId="urn:microsoft.com/office/officeart/2005/8/layout/gear1"/>
    <dgm:cxn modelId="{E87899DD-B603-4490-A4EF-D36D988BC654}" type="presParOf" srcId="{E30EA7C2-7046-4F5A-815A-33157215AD7D}" destId="{EA5E7BDF-93CC-4209-9440-BA991D00E2AA}" srcOrd="7" destOrd="0" presId="urn:microsoft.com/office/officeart/2005/8/layout/gear1"/>
    <dgm:cxn modelId="{65E2CCFC-CFC8-4A19-A8AF-EFF321B4A0F1}" type="presParOf" srcId="{E30EA7C2-7046-4F5A-815A-33157215AD7D}" destId="{A30C1DD2-132D-495E-BDFC-2FD924DC280E}" srcOrd="8" destOrd="0" presId="urn:microsoft.com/office/officeart/2005/8/layout/gear1"/>
    <dgm:cxn modelId="{A7E9F423-E758-4FEE-A3D9-141C5FBA00A5}" type="presParOf" srcId="{E30EA7C2-7046-4F5A-815A-33157215AD7D}" destId="{E8FCABC7-8B00-49BC-AED4-A59E0B9B5158}" srcOrd="9" destOrd="0" presId="urn:microsoft.com/office/officeart/2005/8/layout/gear1"/>
    <dgm:cxn modelId="{02754C60-51DB-43FF-9291-4849BDE30A93}" type="presParOf" srcId="{E30EA7C2-7046-4F5A-815A-33157215AD7D}" destId="{3E07280C-C844-4DBD-9B1A-FA1E909E18E3}" srcOrd="10" destOrd="0" presId="urn:microsoft.com/office/officeart/2005/8/layout/gear1"/>
    <dgm:cxn modelId="{EA024892-5488-4A5D-A3B9-1868573223FD}" type="presParOf" srcId="{E30EA7C2-7046-4F5A-815A-33157215AD7D}" destId="{59378B2F-E0F2-4698-AC2B-725D890DA290}" srcOrd="11" destOrd="0" presId="urn:microsoft.com/office/officeart/2005/8/layout/gear1"/>
    <dgm:cxn modelId="{C0C2EE56-FBE9-4EF3-90D7-68D32517C48B}" type="presParOf" srcId="{E30EA7C2-7046-4F5A-815A-33157215AD7D}" destId="{94A074AD-B4A7-4921-9558-6BE573DA36A9}" srcOrd="12" destOrd="0" presId="urn:microsoft.com/office/officeart/2005/8/layout/gear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2"/>
          <p:cNvSpPr txBox="1">
            <a:spLocks noGrp="1"/>
          </p:cNvSpPr>
          <p:nvPr>
            <p:ph type="hdr" sz="quarter"/>
          </p:nvPr>
        </p:nvSpPr>
        <p:spPr>
          <a:xfrm>
            <a:off x="0" y="0"/>
            <a:ext cx="2889247" cy="496884"/>
          </a:xfrm>
          <a:prstGeom prst="rect">
            <a:avLst/>
          </a:prstGeom>
          <a:noFill/>
          <a:ln>
            <a:noFill/>
          </a:ln>
        </p:spPr>
        <p:txBody>
          <a:bodyPr vert="horz" wrap="square" lIns="93625" tIns="46808" rIns="93625" bIns="46808" anchor="t" anchorCtr="0" compatLnSpc="1"/>
          <a:lstStyle/>
          <a:p>
            <a:pPr marL="0" marR="0" lvl="0" indent="0" algn="l" defTabSz="936629"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1200" b="0" i="0" u="none" strike="noStrike" kern="1200" cap="none" spc="0" baseline="0" dirty="0">
              <a:solidFill>
                <a:srgbClr val="000000"/>
              </a:solidFill>
              <a:uFillTx/>
              <a:latin typeface="Arial"/>
            </a:endParaRPr>
          </a:p>
        </p:txBody>
      </p:sp>
      <p:sp>
        <p:nvSpPr>
          <p:cNvPr id="3" name="Rectangle 3"/>
          <p:cNvSpPr txBox="1">
            <a:spLocks noGrp="1"/>
          </p:cNvSpPr>
          <p:nvPr>
            <p:ph type="dt" sz="quarter" idx="1"/>
          </p:nvPr>
        </p:nvSpPr>
        <p:spPr>
          <a:xfrm>
            <a:off x="3778245" y="0"/>
            <a:ext cx="2889247" cy="496884"/>
          </a:xfrm>
          <a:prstGeom prst="rect">
            <a:avLst/>
          </a:prstGeom>
          <a:noFill/>
          <a:ln>
            <a:noFill/>
          </a:ln>
        </p:spPr>
        <p:txBody>
          <a:bodyPr vert="horz" wrap="square" lIns="93625" tIns="46808" rIns="93625" bIns="46808" anchor="t" anchorCtr="0" compatLnSpc="1"/>
          <a:lstStyle/>
          <a:p>
            <a:pPr marL="0" marR="0" lvl="0" indent="0" algn="r" defTabSz="936629"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1200" b="0" i="0" u="none" strike="noStrike" kern="1200" cap="none" spc="0" baseline="0" dirty="0">
              <a:solidFill>
                <a:srgbClr val="000000"/>
              </a:solidFill>
              <a:uFillTx/>
              <a:latin typeface="Arial"/>
            </a:endParaRPr>
          </a:p>
        </p:txBody>
      </p:sp>
      <p:sp>
        <p:nvSpPr>
          <p:cNvPr id="4" name="Rectangle 4"/>
          <p:cNvSpPr txBox="1">
            <a:spLocks noGrp="1"/>
          </p:cNvSpPr>
          <p:nvPr>
            <p:ph type="ftr" sz="quarter" idx="2"/>
          </p:nvPr>
        </p:nvSpPr>
        <p:spPr>
          <a:xfrm>
            <a:off x="0" y="9429750"/>
            <a:ext cx="2889247" cy="496884"/>
          </a:xfrm>
          <a:prstGeom prst="rect">
            <a:avLst/>
          </a:prstGeom>
          <a:noFill/>
          <a:ln>
            <a:noFill/>
          </a:ln>
        </p:spPr>
        <p:txBody>
          <a:bodyPr vert="horz" wrap="square" lIns="93625" tIns="46808" rIns="93625" bIns="46808" anchor="b" anchorCtr="0" compatLnSpc="1"/>
          <a:lstStyle/>
          <a:p>
            <a:pPr marL="0" marR="0" lvl="0" indent="0" algn="l" defTabSz="936629"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1200" b="0" i="0" u="none" strike="noStrike" kern="1200" cap="none" spc="0" baseline="0" dirty="0">
              <a:solidFill>
                <a:srgbClr val="000000"/>
              </a:solidFill>
              <a:uFillTx/>
              <a:latin typeface="Arial"/>
            </a:endParaRPr>
          </a:p>
        </p:txBody>
      </p:sp>
      <p:sp>
        <p:nvSpPr>
          <p:cNvPr id="5" name="Rectangle 5"/>
          <p:cNvSpPr txBox="1">
            <a:spLocks noGrp="1"/>
          </p:cNvSpPr>
          <p:nvPr>
            <p:ph type="sldNum" sz="quarter" idx="3"/>
          </p:nvPr>
        </p:nvSpPr>
        <p:spPr>
          <a:xfrm>
            <a:off x="3778245" y="9429750"/>
            <a:ext cx="2889247" cy="496884"/>
          </a:xfrm>
          <a:prstGeom prst="rect">
            <a:avLst/>
          </a:prstGeom>
          <a:noFill/>
          <a:ln>
            <a:noFill/>
          </a:ln>
        </p:spPr>
        <p:txBody>
          <a:bodyPr vert="horz" wrap="square" lIns="93625" tIns="46808" rIns="93625" bIns="46808" anchor="b" anchorCtr="0" compatLnSpc="1"/>
          <a:lstStyle/>
          <a:p>
            <a:pPr marL="0" marR="0" lvl="0" indent="0" algn="r" defTabSz="936629"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pt-PT" sz="1200" b="0" i="0" u="none" strike="noStrike" kern="1200" cap="none" spc="0" baseline="0" dirty="0">
                <a:solidFill>
                  <a:srgbClr val="000000"/>
                </a:solidFill>
                <a:uFillTx/>
                <a:latin typeface="Arial"/>
              </a:rPr>
              <a:t>5</a:t>
            </a:r>
          </a:p>
        </p:txBody>
      </p:sp>
    </p:spTree>
    <p:extLst>
      <p:ext uri="{BB962C8B-B14F-4D97-AF65-F5344CB8AC3E}">
        <p14:creationId xmlns:p14="http://schemas.microsoft.com/office/powerpoint/2010/main" val="32170182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2"/>
          <p:cNvSpPr txBox="1">
            <a:spLocks noGrp="1"/>
          </p:cNvSpPr>
          <p:nvPr>
            <p:ph type="hdr" sz="quarter"/>
          </p:nvPr>
        </p:nvSpPr>
        <p:spPr>
          <a:xfrm>
            <a:off x="0" y="0"/>
            <a:ext cx="2889247" cy="496884"/>
          </a:xfrm>
          <a:prstGeom prst="rect">
            <a:avLst/>
          </a:prstGeom>
          <a:noFill/>
          <a:ln>
            <a:noFill/>
          </a:ln>
        </p:spPr>
        <p:txBody>
          <a:bodyPr vert="horz" wrap="square" lIns="93625" tIns="46808" rIns="93625" bIns="46808" anchor="t" anchorCtr="0" compatLnSpc="1"/>
          <a:lstStyle>
            <a:lvl1pPr marL="0" marR="0" lvl="0" indent="0" algn="l" defTabSz="936629" rtl="0" fontAlgn="auto" hangingPunct="1">
              <a:lnSpc>
                <a:spcPct val="100000"/>
              </a:lnSpc>
              <a:spcBef>
                <a:spcPts val="0"/>
              </a:spcBef>
              <a:spcAft>
                <a:spcPts val="0"/>
              </a:spcAft>
              <a:buNone/>
              <a:tabLst/>
              <a:defRPr lang="pt-PT" sz="1200" b="0" i="0" u="none" strike="noStrike" kern="1200" cap="none" spc="0" baseline="0">
                <a:solidFill>
                  <a:srgbClr val="000000"/>
                </a:solidFill>
                <a:uFillTx/>
                <a:latin typeface="Arial"/>
              </a:defRPr>
            </a:lvl1pPr>
          </a:lstStyle>
          <a:p>
            <a:pPr lvl="0"/>
            <a:endParaRPr lang="pt-PT" dirty="0"/>
          </a:p>
        </p:txBody>
      </p:sp>
      <p:sp>
        <p:nvSpPr>
          <p:cNvPr id="3" name="Rectangle 3"/>
          <p:cNvSpPr txBox="1">
            <a:spLocks noGrp="1"/>
          </p:cNvSpPr>
          <p:nvPr>
            <p:ph type="dt" idx="1"/>
          </p:nvPr>
        </p:nvSpPr>
        <p:spPr>
          <a:xfrm>
            <a:off x="3778245" y="0"/>
            <a:ext cx="2889247" cy="496884"/>
          </a:xfrm>
          <a:prstGeom prst="rect">
            <a:avLst/>
          </a:prstGeom>
          <a:noFill/>
          <a:ln>
            <a:noFill/>
          </a:ln>
        </p:spPr>
        <p:txBody>
          <a:bodyPr vert="horz" wrap="square" lIns="93625" tIns="46808" rIns="93625" bIns="46808" anchor="t" anchorCtr="0" compatLnSpc="1"/>
          <a:lstStyle>
            <a:lvl1pPr marL="0" marR="0" lvl="0" indent="0" algn="r" defTabSz="936629" rtl="0" fontAlgn="auto" hangingPunct="1">
              <a:lnSpc>
                <a:spcPct val="100000"/>
              </a:lnSpc>
              <a:spcBef>
                <a:spcPts val="0"/>
              </a:spcBef>
              <a:spcAft>
                <a:spcPts val="0"/>
              </a:spcAft>
              <a:buNone/>
              <a:tabLst/>
              <a:defRPr lang="pt-PT" sz="1200" b="0" i="0" u="none" strike="noStrike" kern="1200" cap="none" spc="0" baseline="0">
                <a:solidFill>
                  <a:srgbClr val="000000"/>
                </a:solidFill>
                <a:uFillTx/>
                <a:latin typeface="Arial"/>
              </a:defRPr>
            </a:lvl1pPr>
          </a:lstStyle>
          <a:p>
            <a:pPr lvl="0"/>
            <a:endParaRPr lang="pt-PT" dirty="0"/>
          </a:p>
        </p:txBody>
      </p:sp>
      <p:sp>
        <p:nvSpPr>
          <p:cNvPr id="4" name="Rectangle 4"/>
          <p:cNvSpPr>
            <a:spLocks noGrp="1" noRot="1" noChangeAspect="1"/>
          </p:cNvSpPr>
          <p:nvPr>
            <p:ph type="sldImg" idx="2"/>
          </p:nvPr>
        </p:nvSpPr>
        <p:spPr>
          <a:xfrm>
            <a:off x="647696" y="744541"/>
            <a:ext cx="5381628" cy="3724278"/>
          </a:xfrm>
          <a:prstGeom prst="rect">
            <a:avLst/>
          </a:prstGeom>
          <a:noFill/>
          <a:ln w="9528">
            <a:solidFill>
              <a:srgbClr val="000000"/>
            </a:solidFill>
            <a:prstDash val="solid"/>
            <a:miter/>
          </a:ln>
        </p:spPr>
      </p:sp>
      <p:sp>
        <p:nvSpPr>
          <p:cNvPr id="5" name="Rectangle 5"/>
          <p:cNvSpPr txBox="1">
            <a:spLocks noGrp="1"/>
          </p:cNvSpPr>
          <p:nvPr>
            <p:ph type="body" sz="quarter" idx="3"/>
          </p:nvPr>
        </p:nvSpPr>
        <p:spPr>
          <a:xfrm>
            <a:off x="666753" y="4716466"/>
            <a:ext cx="5335588" cy="4467228"/>
          </a:xfrm>
          <a:prstGeom prst="rect">
            <a:avLst/>
          </a:prstGeom>
          <a:noFill/>
          <a:ln>
            <a:noFill/>
          </a:ln>
        </p:spPr>
        <p:txBody>
          <a:bodyPr vert="horz" wrap="square" lIns="93625" tIns="46808" rIns="93625" bIns="46808" anchor="t" anchorCtr="0" compatLnSpc="1"/>
          <a:lstStyle/>
          <a:p>
            <a:pPr lvl="0"/>
            <a:r>
              <a:rPr lang="pt-PT"/>
              <a:t>Clique para editar os estilos de texto do modelo global</a:t>
            </a:r>
          </a:p>
          <a:p>
            <a:pPr lvl="1"/>
            <a:r>
              <a:rPr lang="pt-PT"/>
              <a:t>Segundo nível</a:t>
            </a:r>
          </a:p>
          <a:p>
            <a:pPr lvl="2"/>
            <a:r>
              <a:rPr lang="pt-PT"/>
              <a:t>Terceiro nível</a:t>
            </a:r>
          </a:p>
          <a:p>
            <a:pPr lvl="3"/>
            <a:r>
              <a:rPr lang="pt-PT"/>
              <a:t>Quarto nível</a:t>
            </a:r>
          </a:p>
          <a:p>
            <a:pPr lvl="4"/>
            <a:r>
              <a:rPr lang="pt-PT"/>
              <a:t>Quinto nível</a:t>
            </a:r>
          </a:p>
        </p:txBody>
      </p:sp>
      <p:sp>
        <p:nvSpPr>
          <p:cNvPr id="6" name="Rectangle 6"/>
          <p:cNvSpPr txBox="1">
            <a:spLocks noGrp="1"/>
          </p:cNvSpPr>
          <p:nvPr>
            <p:ph type="ftr" sz="quarter" idx="4"/>
          </p:nvPr>
        </p:nvSpPr>
        <p:spPr>
          <a:xfrm>
            <a:off x="0" y="9429750"/>
            <a:ext cx="2889247" cy="496884"/>
          </a:xfrm>
          <a:prstGeom prst="rect">
            <a:avLst/>
          </a:prstGeom>
          <a:noFill/>
          <a:ln>
            <a:noFill/>
          </a:ln>
        </p:spPr>
        <p:txBody>
          <a:bodyPr vert="horz" wrap="square" lIns="93625" tIns="46808" rIns="93625" bIns="46808" anchor="b" anchorCtr="0" compatLnSpc="1"/>
          <a:lstStyle>
            <a:lvl1pPr marL="0" marR="0" lvl="0" indent="0" algn="l" defTabSz="936629" rtl="0" fontAlgn="auto" hangingPunct="1">
              <a:lnSpc>
                <a:spcPct val="100000"/>
              </a:lnSpc>
              <a:spcBef>
                <a:spcPts val="0"/>
              </a:spcBef>
              <a:spcAft>
                <a:spcPts val="0"/>
              </a:spcAft>
              <a:buNone/>
              <a:tabLst/>
              <a:defRPr lang="pt-PT" sz="1200" b="0" i="0" u="none" strike="noStrike" kern="1200" cap="none" spc="0" baseline="0">
                <a:solidFill>
                  <a:srgbClr val="000000"/>
                </a:solidFill>
                <a:uFillTx/>
                <a:latin typeface="Arial"/>
              </a:defRPr>
            </a:lvl1pPr>
          </a:lstStyle>
          <a:p>
            <a:pPr lvl="0"/>
            <a:endParaRPr lang="pt-PT" dirty="0"/>
          </a:p>
        </p:txBody>
      </p:sp>
      <p:sp>
        <p:nvSpPr>
          <p:cNvPr id="7" name="Rectangle 7"/>
          <p:cNvSpPr txBox="1">
            <a:spLocks noGrp="1"/>
          </p:cNvSpPr>
          <p:nvPr>
            <p:ph type="sldNum" sz="quarter" idx="5"/>
          </p:nvPr>
        </p:nvSpPr>
        <p:spPr>
          <a:xfrm>
            <a:off x="3778245" y="9429750"/>
            <a:ext cx="2889247" cy="496884"/>
          </a:xfrm>
          <a:prstGeom prst="rect">
            <a:avLst/>
          </a:prstGeom>
          <a:noFill/>
          <a:ln>
            <a:noFill/>
          </a:ln>
        </p:spPr>
        <p:txBody>
          <a:bodyPr vert="horz" wrap="square" lIns="93625" tIns="46808" rIns="93625" bIns="46808" anchor="b" anchorCtr="0" compatLnSpc="1"/>
          <a:lstStyle>
            <a:lvl1pPr marL="0" marR="0" lvl="0" indent="0" algn="r" defTabSz="936629" rtl="0" fontAlgn="auto" hangingPunct="1">
              <a:lnSpc>
                <a:spcPct val="100000"/>
              </a:lnSpc>
              <a:spcBef>
                <a:spcPts val="0"/>
              </a:spcBef>
              <a:spcAft>
                <a:spcPts val="0"/>
              </a:spcAft>
              <a:buNone/>
              <a:tabLst/>
              <a:defRPr lang="pt-PT" sz="1200" b="0" i="0" u="none" strike="noStrike" kern="1200" cap="none" spc="0" baseline="0">
                <a:solidFill>
                  <a:srgbClr val="000000"/>
                </a:solidFill>
                <a:uFillTx/>
                <a:latin typeface="Arial"/>
              </a:defRPr>
            </a:lvl1pPr>
          </a:lstStyle>
          <a:p>
            <a:pPr lvl="0"/>
            <a:fld id="{51EF869C-47BF-4DAA-B2BB-01B83D34A516}" type="slidenum">
              <a:rPr/>
              <a:pPr lvl="0"/>
              <a:t>‹nº›</a:t>
            </a:fld>
            <a:endParaRPr lang="pt-PT" dirty="0"/>
          </a:p>
        </p:txBody>
      </p:sp>
    </p:spTree>
    <p:extLst>
      <p:ext uri="{BB962C8B-B14F-4D97-AF65-F5344CB8AC3E}">
        <p14:creationId xmlns:p14="http://schemas.microsoft.com/office/powerpoint/2010/main" val="181618285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400"/>
      </a:spcBef>
      <a:spcAft>
        <a:spcPts val="0"/>
      </a:spcAft>
      <a:buNone/>
      <a:tabLst/>
      <a:defRPr lang="pt-PT" sz="1200" b="0" i="0" u="none" strike="noStrike" kern="1200" cap="none" spc="0" baseline="0">
        <a:solidFill>
          <a:srgbClr val="000000"/>
        </a:solidFill>
        <a:uFillTx/>
        <a:latin typeface="Arial"/>
      </a:defRPr>
    </a:lvl1pPr>
    <a:lvl2pPr marL="457200" marR="0" lvl="1" indent="0" algn="l" defTabSz="914400" rtl="0" fontAlgn="auto" hangingPunct="1">
      <a:lnSpc>
        <a:spcPct val="100000"/>
      </a:lnSpc>
      <a:spcBef>
        <a:spcPts val="400"/>
      </a:spcBef>
      <a:spcAft>
        <a:spcPts val="0"/>
      </a:spcAft>
      <a:buNone/>
      <a:tabLst/>
      <a:defRPr lang="pt-PT" sz="1200" b="0" i="0" u="none" strike="noStrike" kern="1200" cap="none" spc="0" baseline="0">
        <a:solidFill>
          <a:srgbClr val="000000"/>
        </a:solidFill>
        <a:uFillTx/>
        <a:latin typeface="Arial"/>
      </a:defRPr>
    </a:lvl2pPr>
    <a:lvl3pPr marL="914400" marR="0" lvl="2" indent="0" algn="l" defTabSz="914400" rtl="0" fontAlgn="auto" hangingPunct="1">
      <a:lnSpc>
        <a:spcPct val="100000"/>
      </a:lnSpc>
      <a:spcBef>
        <a:spcPts val="400"/>
      </a:spcBef>
      <a:spcAft>
        <a:spcPts val="0"/>
      </a:spcAft>
      <a:buNone/>
      <a:tabLst/>
      <a:defRPr lang="pt-PT" sz="1200" b="0" i="0" u="none" strike="noStrike" kern="1200" cap="none" spc="0" baseline="0">
        <a:solidFill>
          <a:srgbClr val="000000"/>
        </a:solidFill>
        <a:uFillTx/>
        <a:latin typeface="Arial"/>
      </a:defRPr>
    </a:lvl3pPr>
    <a:lvl4pPr marL="1371600" marR="0" lvl="3" indent="0" algn="l" defTabSz="914400" rtl="0" fontAlgn="auto" hangingPunct="1">
      <a:lnSpc>
        <a:spcPct val="100000"/>
      </a:lnSpc>
      <a:spcBef>
        <a:spcPts val="400"/>
      </a:spcBef>
      <a:spcAft>
        <a:spcPts val="0"/>
      </a:spcAft>
      <a:buNone/>
      <a:tabLst/>
      <a:defRPr lang="pt-PT" sz="1200" b="0" i="0" u="none" strike="noStrike" kern="1200" cap="none" spc="0" baseline="0">
        <a:solidFill>
          <a:srgbClr val="000000"/>
        </a:solidFill>
        <a:uFillTx/>
        <a:latin typeface="Arial"/>
      </a:defRPr>
    </a:lvl4pPr>
    <a:lvl5pPr marL="1828800" marR="0" lvl="4" indent="0" algn="l" defTabSz="914400" rtl="0" fontAlgn="auto" hangingPunct="1">
      <a:lnSpc>
        <a:spcPct val="100000"/>
      </a:lnSpc>
      <a:spcBef>
        <a:spcPts val="400"/>
      </a:spcBef>
      <a:spcAft>
        <a:spcPts val="0"/>
      </a:spcAft>
      <a:buNone/>
      <a:tabLst/>
      <a:defRPr lang="pt-PT" sz="1200" b="0" i="0" u="none" strike="noStrike" kern="1200" cap="none" spc="0" baseline="0">
        <a:solidFill>
          <a:srgbClr val="000000"/>
        </a:solidFill>
        <a:uFillTx/>
        <a:latin typeface="Arial"/>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a:xfrm>
            <a:off x="649288" y="744538"/>
            <a:ext cx="5378450" cy="3724275"/>
          </a:xfrm>
        </p:spPr>
      </p:sp>
      <p:sp>
        <p:nvSpPr>
          <p:cNvPr id="3" name="Marcador de Posição de Notas 2"/>
          <p:cNvSpPr>
            <a:spLocks noGrp="1"/>
          </p:cNvSpPr>
          <p:nvPr>
            <p:ph type="body" idx="1"/>
          </p:nvPr>
        </p:nvSpPr>
        <p:spPr/>
        <p:txBody>
          <a:bodyPr/>
          <a:lstStyle/>
          <a:p>
            <a:endParaRPr lang="pt-PT" dirty="0"/>
          </a:p>
        </p:txBody>
      </p:sp>
      <p:sp>
        <p:nvSpPr>
          <p:cNvPr id="4" name="Marcador de Posição do Número do Diapositivo 3"/>
          <p:cNvSpPr>
            <a:spLocks noGrp="1"/>
          </p:cNvSpPr>
          <p:nvPr>
            <p:ph type="sldNum" sz="quarter" idx="10"/>
          </p:nvPr>
        </p:nvSpPr>
        <p:spPr/>
        <p:txBody>
          <a:bodyPr/>
          <a:lstStyle/>
          <a:p>
            <a:pPr>
              <a:defRPr/>
            </a:pPr>
            <a:fld id="{C6147094-A23E-4B4D-AA27-50662287A81C}" type="slidenum">
              <a:rPr lang="en-US" smtClean="0"/>
              <a:pPr>
                <a:defRPr/>
              </a:pPr>
              <a:t>2</a:t>
            </a:fld>
            <a:endParaRPr lang="en-US" dirty="0"/>
          </a:p>
        </p:txBody>
      </p:sp>
    </p:spTree>
    <p:extLst>
      <p:ext uri="{BB962C8B-B14F-4D97-AF65-F5344CB8AC3E}">
        <p14:creationId xmlns:p14="http://schemas.microsoft.com/office/powerpoint/2010/main" val="4864043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a:xfrm>
            <a:off x="649288" y="744538"/>
            <a:ext cx="5378450" cy="3724275"/>
          </a:xfrm>
        </p:spPr>
      </p:sp>
      <p:sp>
        <p:nvSpPr>
          <p:cNvPr id="3" name="Marcador de Posição de Notas 2"/>
          <p:cNvSpPr>
            <a:spLocks noGrp="1"/>
          </p:cNvSpPr>
          <p:nvPr>
            <p:ph type="body" idx="1"/>
          </p:nvPr>
        </p:nvSpPr>
        <p:spPr/>
        <p:txBody>
          <a:bodyPr/>
          <a:lstStyle/>
          <a:p>
            <a:endParaRPr lang="pt-PT" dirty="0"/>
          </a:p>
        </p:txBody>
      </p:sp>
      <p:sp>
        <p:nvSpPr>
          <p:cNvPr id="4" name="Marcador de Posição do Número do Diapositivo 3"/>
          <p:cNvSpPr>
            <a:spLocks noGrp="1"/>
          </p:cNvSpPr>
          <p:nvPr>
            <p:ph type="sldNum" sz="quarter" idx="10"/>
          </p:nvPr>
        </p:nvSpPr>
        <p:spPr/>
        <p:txBody>
          <a:bodyPr/>
          <a:lstStyle/>
          <a:p>
            <a:pPr lvl="0"/>
            <a:fld id="{51EF869C-47BF-4DAA-B2BB-01B83D34A516}" type="slidenum">
              <a:rPr lang="pt-PT" smtClean="0"/>
              <a:pPr lvl="0"/>
              <a:t>7</a:t>
            </a:fld>
            <a:endParaRPr lang="pt-PT" dirty="0"/>
          </a:p>
        </p:txBody>
      </p:sp>
    </p:spTree>
    <p:extLst>
      <p:ext uri="{BB962C8B-B14F-4D97-AF65-F5344CB8AC3E}">
        <p14:creationId xmlns:p14="http://schemas.microsoft.com/office/powerpoint/2010/main" val="12561995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a:xfrm>
            <a:off x="649288" y="744538"/>
            <a:ext cx="5378450" cy="3724275"/>
          </a:xfrm>
        </p:spPr>
      </p:sp>
      <p:sp>
        <p:nvSpPr>
          <p:cNvPr id="3" name="Marcador de Posição de Notas 2"/>
          <p:cNvSpPr>
            <a:spLocks noGrp="1"/>
          </p:cNvSpPr>
          <p:nvPr>
            <p:ph type="body" idx="1"/>
          </p:nvPr>
        </p:nvSpPr>
        <p:spPr/>
        <p:txBody>
          <a:bodyPr/>
          <a:lstStyle/>
          <a:p>
            <a:endParaRPr lang="pt-PT" dirty="0"/>
          </a:p>
        </p:txBody>
      </p:sp>
      <p:sp>
        <p:nvSpPr>
          <p:cNvPr id="4" name="Marcador de Posição do Número do Diapositivo 3"/>
          <p:cNvSpPr>
            <a:spLocks noGrp="1"/>
          </p:cNvSpPr>
          <p:nvPr>
            <p:ph type="sldNum" sz="quarter" idx="10"/>
          </p:nvPr>
        </p:nvSpPr>
        <p:spPr/>
        <p:txBody>
          <a:bodyPr/>
          <a:lstStyle/>
          <a:p>
            <a:pPr lvl="0"/>
            <a:fld id="{51EF869C-47BF-4DAA-B2BB-01B83D34A516}" type="slidenum">
              <a:rPr lang="pt-PT" smtClean="0"/>
              <a:pPr lvl="0"/>
              <a:t>8</a:t>
            </a:fld>
            <a:endParaRPr lang="pt-PT" dirty="0"/>
          </a:p>
        </p:txBody>
      </p:sp>
    </p:spTree>
    <p:extLst>
      <p:ext uri="{BB962C8B-B14F-4D97-AF65-F5344CB8AC3E}">
        <p14:creationId xmlns:p14="http://schemas.microsoft.com/office/powerpoint/2010/main" val="8645357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a:xfrm>
            <a:off x="649288" y="744538"/>
            <a:ext cx="5378450" cy="3724275"/>
          </a:xfrm>
        </p:spPr>
      </p:sp>
      <p:sp>
        <p:nvSpPr>
          <p:cNvPr id="3" name="Marcador de Posição de Notas 2"/>
          <p:cNvSpPr>
            <a:spLocks noGrp="1"/>
          </p:cNvSpPr>
          <p:nvPr>
            <p:ph type="body" idx="1"/>
          </p:nvPr>
        </p:nvSpPr>
        <p:spPr/>
        <p:txBody>
          <a:bodyPr/>
          <a:lstStyle/>
          <a:p>
            <a:endParaRPr lang="pt-PT" dirty="0"/>
          </a:p>
        </p:txBody>
      </p:sp>
      <p:sp>
        <p:nvSpPr>
          <p:cNvPr id="4" name="Marcador de Posição do Número do Diapositivo 3"/>
          <p:cNvSpPr>
            <a:spLocks noGrp="1"/>
          </p:cNvSpPr>
          <p:nvPr>
            <p:ph type="sldNum" sz="quarter" idx="10"/>
          </p:nvPr>
        </p:nvSpPr>
        <p:spPr/>
        <p:txBody>
          <a:bodyPr/>
          <a:lstStyle/>
          <a:p>
            <a:pPr lvl="0"/>
            <a:fld id="{51EF869C-47BF-4DAA-B2BB-01B83D34A516}" type="slidenum">
              <a:rPr lang="pt-PT" smtClean="0"/>
              <a:pPr lvl="0"/>
              <a:t>9</a:t>
            </a:fld>
            <a:endParaRPr lang="pt-PT" dirty="0"/>
          </a:p>
        </p:txBody>
      </p:sp>
    </p:spTree>
    <p:extLst>
      <p:ext uri="{BB962C8B-B14F-4D97-AF65-F5344CB8AC3E}">
        <p14:creationId xmlns:p14="http://schemas.microsoft.com/office/powerpoint/2010/main" val="8645357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txBox="1"/>
          <p:nvPr/>
        </p:nvSpPr>
        <p:spPr>
          <a:xfrm>
            <a:off x="3778245" y="9429750"/>
            <a:ext cx="2889247" cy="496884"/>
          </a:xfrm>
          <a:prstGeom prst="rect">
            <a:avLst/>
          </a:prstGeom>
          <a:noFill/>
          <a:ln>
            <a:noFill/>
          </a:ln>
        </p:spPr>
        <p:txBody>
          <a:bodyPr vert="horz" wrap="square" lIns="93625" tIns="46808" rIns="93625" bIns="46808" anchor="b" anchorCtr="0" compatLnSpc="1"/>
          <a:lstStyle/>
          <a:p>
            <a:pPr marL="0" marR="0" lvl="0" indent="0" algn="r" defTabSz="936629"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1B2DB7D-6E71-4D84-AC68-5870F80F0FF4}" type="slidenum">
              <a:rPr/>
              <a:pPr marL="0" marR="0" lvl="0" indent="0" algn="r" defTabSz="936629" rtl="0" fontAlgn="auto" hangingPunct="1">
                <a:lnSpc>
                  <a:spcPct val="100000"/>
                </a:lnSpc>
                <a:spcBef>
                  <a:spcPts val="0"/>
                </a:spcBef>
                <a:spcAft>
                  <a:spcPts val="0"/>
                </a:spcAft>
                <a:buNone/>
                <a:tabLst/>
                <a:defRPr sz="1800" b="0" i="0" u="none" strike="noStrike" kern="0" cap="none" spc="0" baseline="0">
                  <a:solidFill>
                    <a:srgbClr val="000000"/>
                  </a:solidFill>
                  <a:uFillTx/>
                </a:defRPr>
              </a:pPr>
              <a:t>20</a:t>
            </a:fld>
            <a:endParaRPr lang="pt-PT" sz="1200" b="0" i="0" u="none" strike="noStrike" kern="1200" cap="none" spc="0" baseline="0" dirty="0">
              <a:solidFill>
                <a:srgbClr val="000000"/>
              </a:solidFill>
              <a:uFillTx/>
              <a:latin typeface="Arial"/>
            </a:endParaRPr>
          </a:p>
        </p:txBody>
      </p:sp>
      <p:sp>
        <p:nvSpPr>
          <p:cNvPr id="3" name="Rectangle 2"/>
          <p:cNvSpPr>
            <a:spLocks noGrp="1" noRot="1" noChangeAspect="1"/>
          </p:cNvSpPr>
          <p:nvPr>
            <p:ph type="sldImg"/>
          </p:nvPr>
        </p:nvSpPr>
        <p:spPr>
          <a:xfrm>
            <a:off x="649288" y="744538"/>
            <a:ext cx="5378450" cy="3724275"/>
          </a:xfrm>
        </p:spPr>
      </p:sp>
      <p:sp>
        <p:nvSpPr>
          <p:cNvPr id="4" name="Rectangle 3"/>
          <p:cNvSpPr txBox="1">
            <a:spLocks noGrp="1"/>
          </p:cNvSpPr>
          <p:nvPr>
            <p:ph type="body" sz="quarter" idx="1"/>
          </p:nvPr>
        </p:nvSpPr>
        <p:spPr/>
        <p:txBody>
          <a:bodyPr/>
          <a:lstStyle/>
          <a:p>
            <a:endParaRPr lang="pt-PT"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F207B757-CAF8-4A39-B536-9DB749492316}" type="slidenum">
              <a:rPr lang="pt-PT">
                <a:latin typeface="Arial" pitchFamily="34" charset="0"/>
              </a:rPr>
              <a:pPr/>
              <a:t>21</a:t>
            </a:fld>
            <a:endParaRPr lang="pt-PT" dirty="0">
              <a:latin typeface="Arial" pitchFamily="34" charset="0"/>
            </a:endParaRPr>
          </a:p>
        </p:txBody>
      </p:sp>
      <p:sp>
        <p:nvSpPr>
          <p:cNvPr id="49155" name="Rectangle 2"/>
          <p:cNvSpPr>
            <a:spLocks noGrp="1" noRot="1" noChangeAspect="1" noChangeArrowheads="1" noTextEdit="1"/>
          </p:cNvSpPr>
          <p:nvPr>
            <p:ph type="sldImg"/>
          </p:nvPr>
        </p:nvSpPr>
        <p:spPr>
          <a:xfrm>
            <a:off x="649288" y="744538"/>
            <a:ext cx="5378450" cy="3724275"/>
          </a:xfrm>
          <a:ln/>
        </p:spPr>
      </p:sp>
      <p:sp>
        <p:nvSpPr>
          <p:cNvPr id="49156" name="Rectangle 3"/>
          <p:cNvSpPr>
            <a:spLocks noGrp="1" noChangeArrowheads="1"/>
          </p:cNvSpPr>
          <p:nvPr>
            <p:ph type="body" idx="1"/>
          </p:nvPr>
        </p:nvSpPr>
        <p:spPr>
          <a:noFill/>
          <a:ln/>
        </p:spPr>
        <p:txBody>
          <a:bodyPr/>
          <a:lstStyle/>
          <a:p>
            <a:pPr eaLnBrk="1" hangingPunct="1"/>
            <a:endParaRPr lang="pt-PT" dirty="0"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a:xfrm>
            <a:off x="649288" y="744538"/>
            <a:ext cx="5378450" cy="3724275"/>
          </a:xfrm>
        </p:spPr>
      </p:sp>
      <p:sp>
        <p:nvSpPr>
          <p:cNvPr id="3" name="Marcador de Posição de Notas 2"/>
          <p:cNvSpPr txBox="1">
            <a:spLocks noGrp="1"/>
          </p:cNvSpPr>
          <p:nvPr>
            <p:ph type="body" sz="quarter" idx="1"/>
          </p:nvPr>
        </p:nvSpPr>
        <p:spPr/>
        <p:txBody>
          <a:bodyPr/>
          <a:lstStyle/>
          <a:p>
            <a:endParaRPr lang="pt-PT" dirty="0"/>
          </a:p>
        </p:txBody>
      </p:sp>
      <p:sp>
        <p:nvSpPr>
          <p:cNvPr id="4" name="Marcador de Posição do Número do Diapositivo 3"/>
          <p:cNvSpPr txBox="1"/>
          <p:nvPr/>
        </p:nvSpPr>
        <p:spPr>
          <a:xfrm>
            <a:off x="3778245" y="9429750"/>
            <a:ext cx="2889247" cy="496884"/>
          </a:xfrm>
          <a:prstGeom prst="rect">
            <a:avLst/>
          </a:prstGeom>
          <a:noFill/>
          <a:ln>
            <a:noFill/>
          </a:ln>
        </p:spPr>
        <p:txBody>
          <a:bodyPr vert="horz" wrap="square" lIns="93625" tIns="46808" rIns="93625" bIns="46808" anchor="b" anchorCtr="0" compatLnSpc="1"/>
          <a:lstStyle/>
          <a:p>
            <a:pPr marL="0" marR="0" lvl="0" indent="0" algn="r" defTabSz="936629"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008D02B-29A2-42F1-A385-225FF76C6895}" type="slidenum">
              <a:rPr/>
              <a:pPr marL="0" marR="0" lvl="0" indent="0" algn="r" defTabSz="936629" rtl="0" fontAlgn="auto" hangingPunct="1">
                <a:lnSpc>
                  <a:spcPct val="100000"/>
                </a:lnSpc>
                <a:spcBef>
                  <a:spcPts val="0"/>
                </a:spcBef>
                <a:spcAft>
                  <a:spcPts val="0"/>
                </a:spcAft>
                <a:buNone/>
                <a:tabLst/>
                <a:defRPr sz="1800" b="0" i="0" u="none" strike="noStrike" kern="0" cap="none" spc="0" baseline="0">
                  <a:solidFill>
                    <a:srgbClr val="000000"/>
                  </a:solidFill>
                  <a:uFillTx/>
                </a:defRPr>
              </a:pPr>
              <a:t>23</a:t>
            </a:fld>
            <a:endParaRPr lang="pt-PT" sz="1200" b="0" i="0" u="none" strike="noStrike" kern="1200" cap="none" spc="0" baseline="0" dirty="0">
              <a:solidFill>
                <a:srgbClr val="000000"/>
              </a:solidFill>
              <a:uFillTx/>
              <a:latin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49288" y="744538"/>
            <a:ext cx="5378450" cy="3724275"/>
          </a:xfrm>
        </p:spPr>
      </p:sp>
      <p:sp>
        <p:nvSpPr>
          <p:cNvPr id="3" name="Notes Placeholder 2"/>
          <p:cNvSpPr txBox="1">
            <a:spLocks noGrp="1"/>
          </p:cNvSpPr>
          <p:nvPr>
            <p:ph type="body" sz="quarter" idx="1"/>
          </p:nvPr>
        </p:nvSpPr>
        <p:spPr/>
        <p:txBody>
          <a:bodyPr/>
          <a:lstStyle/>
          <a:p>
            <a:pPr lvl="0"/>
            <a:r>
              <a:rPr lang="en-US" dirty="0"/>
              <a:t>Para enfrentar e </a:t>
            </a:r>
            <a:r>
              <a:rPr lang="en-US" dirty="0" err="1"/>
              <a:t>coordenar</a:t>
            </a:r>
            <a:r>
              <a:rPr lang="en-US" dirty="0"/>
              <a:t> </a:t>
            </a:r>
            <a:r>
              <a:rPr lang="en-US" dirty="0" err="1"/>
              <a:t>todo</a:t>
            </a:r>
            <a:r>
              <a:rPr lang="en-US" dirty="0"/>
              <a:t> </a:t>
            </a:r>
            <a:r>
              <a:rPr lang="en-US" dirty="0" err="1"/>
              <a:t>esse</a:t>
            </a:r>
            <a:r>
              <a:rPr lang="en-US" dirty="0"/>
              <a:t> </a:t>
            </a:r>
            <a:r>
              <a:rPr lang="en-US" dirty="0" err="1"/>
              <a:t>desafio</a:t>
            </a:r>
            <a:r>
              <a:rPr lang="en-US" dirty="0"/>
              <a:t> de </a:t>
            </a:r>
            <a:r>
              <a:rPr lang="en-US" dirty="0" err="1"/>
              <a:t>melhoria</a:t>
            </a:r>
            <a:r>
              <a:rPr lang="en-US" dirty="0"/>
              <a:t> de </a:t>
            </a:r>
            <a:r>
              <a:rPr lang="en-US" dirty="0" err="1"/>
              <a:t>ambiente</a:t>
            </a:r>
            <a:r>
              <a:rPr lang="en-US" dirty="0"/>
              <a:t> de </a:t>
            </a:r>
            <a:r>
              <a:rPr lang="en-US" dirty="0" err="1"/>
              <a:t>negócios</a:t>
            </a:r>
            <a:r>
              <a:rPr lang="en-US" dirty="0"/>
              <a:t>, o </a:t>
            </a:r>
            <a:r>
              <a:rPr lang="en-US" dirty="0" err="1"/>
              <a:t>Governo</a:t>
            </a:r>
            <a:r>
              <a:rPr lang="en-US" dirty="0"/>
              <a:t> </a:t>
            </a:r>
            <a:r>
              <a:rPr lang="en-US" dirty="0" err="1"/>
              <a:t>estabeleceu</a:t>
            </a:r>
            <a:r>
              <a:rPr lang="en-US" dirty="0"/>
              <a:t> </a:t>
            </a:r>
            <a:r>
              <a:rPr lang="en-US" dirty="0" err="1"/>
              <a:t>uma</a:t>
            </a:r>
            <a:r>
              <a:rPr lang="en-US" dirty="0"/>
              <a:t> </a:t>
            </a:r>
            <a:r>
              <a:rPr lang="en-US" b="1" i="1" dirty="0"/>
              <a:t>task force</a:t>
            </a:r>
            <a:r>
              <a:rPr lang="en-US" dirty="0"/>
              <a:t> </a:t>
            </a:r>
            <a:r>
              <a:rPr lang="en-US" dirty="0" err="1"/>
              <a:t>junto</a:t>
            </a:r>
            <a:r>
              <a:rPr lang="en-US" dirty="0"/>
              <a:t> da </a:t>
            </a:r>
            <a:r>
              <a:rPr lang="en-US" dirty="0" err="1"/>
              <a:t>Unidade</a:t>
            </a:r>
            <a:r>
              <a:rPr lang="en-US" dirty="0"/>
              <a:t> de </a:t>
            </a:r>
            <a:r>
              <a:rPr lang="en-US" dirty="0" err="1"/>
              <a:t>Coordenação</a:t>
            </a:r>
            <a:r>
              <a:rPr lang="en-US" dirty="0"/>
              <a:t> da </a:t>
            </a:r>
            <a:r>
              <a:rPr lang="en-US" dirty="0" err="1"/>
              <a:t>Reforma</a:t>
            </a:r>
            <a:r>
              <a:rPr lang="en-US" dirty="0"/>
              <a:t> do Estado, no </a:t>
            </a:r>
            <a:r>
              <a:rPr lang="en-US" dirty="0" err="1"/>
              <a:t>sentido</a:t>
            </a:r>
            <a:r>
              <a:rPr lang="en-US" dirty="0"/>
              <a:t> de </a:t>
            </a:r>
            <a:r>
              <a:rPr lang="en-US" dirty="0" err="1"/>
              <a:t>encontrar</a:t>
            </a:r>
            <a:r>
              <a:rPr lang="en-US" dirty="0"/>
              <a:t> </a:t>
            </a:r>
            <a:r>
              <a:rPr lang="en-US" dirty="0" err="1"/>
              <a:t>formas</a:t>
            </a:r>
            <a:r>
              <a:rPr lang="en-US" dirty="0"/>
              <a:t> de </a:t>
            </a:r>
            <a:r>
              <a:rPr lang="en-US" dirty="0" err="1"/>
              <a:t>melhorar</a:t>
            </a:r>
            <a:r>
              <a:rPr lang="en-US" dirty="0"/>
              <a:t> o </a:t>
            </a:r>
            <a:r>
              <a:rPr lang="en-US" dirty="0" err="1"/>
              <a:t>desempenho</a:t>
            </a:r>
            <a:r>
              <a:rPr lang="en-US" dirty="0"/>
              <a:t> de </a:t>
            </a:r>
            <a:r>
              <a:rPr lang="en-US" dirty="0" err="1"/>
              <a:t>Cabo</a:t>
            </a:r>
            <a:r>
              <a:rPr lang="en-US" dirty="0"/>
              <a:t> Verde </a:t>
            </a:r>
            <a:r>
              <a:rPr lang="en-US" dirty="0" err="1"/>
              <a:t>nestas</a:t>
            </a:r>
            <a:r>
              <a:rPr lang="en-US" dirty="0"/>
              <a:t> </a:t>
            </a:r>
            <a:r>
              <a:rPr lang="en-US" dirty="0" err="1"/>
              <a:t>matérias</a:t>
            </a:r>
            <a:r>
              <a:rPr lang="en-US" dirty="0"/>
              <a:t>, </a:t>
            </a:r>
            <a:r>
              <a:rPr lang="en-US" dirty="0" err="1"/>
              <a:t>coordenar</a:t>
            </a:r>
            <a:r>
              <a:rPr lang="en-US" dirty="0"/>
              <a:t>, </a:t>
            </a:r>
            <a:r>
              <a:rPr lang="en-US" dirty="0" err="1"/>
              <a:t>seguir</a:t>
            </a:r>
            <a:r>
              <a:rPr lang="en-US" dirty="0"/>
              <a:t> e </a:t>
            </a:r>
            <a:r>
              <a:rPr lang="en-US" dirty="0" err="1"/>
              <a:t>avaliar</a:t>
            </a:r>
            <a:r>
              <a:rPr lang="en-US" dirty="0"/>
              <a:t> a </a:t>
            </a:r>
            <a:r>
              <a:rPr lang="en-US" dirty="0" err="1"/>
              <a:t>implementação</a:t>
            </a:r>
            <a:r>
              <a:rPr lang="en-US" dirty="0"/>
              <a:t> do </a:t>
            </a:r>
            <a:r>
              <a:rPr lang="en-US" dirty="0" err="1"/>
              <a:t>plano</a:t>
            </a:r>
            <a:r>
              <a:rPr lang="en-US" dirty="0"/>
              <a:t> de </a:t>
            </a:r>
            <a:r>
              <a:rPr lang="en-US" dirty="0" err="1"/>
              <a:t>melhoria</a:t>
            </a:r>
            <a:r>
              <a:rPr lang="en-US" dirty="0"/>
              <a:t> de </a:t>
            </a:r>
            <a:r>
              <a:rPr lang="en-US" dirty="0" err="1"/>
              <a:t>ambiente</a:t>
            </a:r>
            <a:r>
              <a:rPr lang="en-US" dirty="0"/>
              <a:t> de </a:t>
            </a:r>
            <a:r>
              <a:rPr lang="en-US" dirty="0" err="1"/>
              <a:t>negócios</a:t>
            </a:r>
            <a:r>
              <a:rPr lang="en-US" dirty="0"/>
              <a:t>.</a:t>
            </a:r>
          </a:p>
          <a:p>
            <a:pPr lvl="0"/>
            <a:r>
              <a:rPr lang="en-US" dirty="0"/>
              <a:t>A </a:t>
            </a:r>
            <a:r>
              <a:rPr lang="en-US" b="1" i="1" dirty="0"/>
              <a:t>task force</a:t>
            </a:r>
            <a:r>
              <a:rPr lang="en-US" i="1" dirty="0"/>
              <a:t> </a:t>
            </a:r>
            <a:r>
              <a:rPr lang="en-US" dirty="0"/>
              <a:t>fez a </a:t>
            </a:r>
            <a:r>
              <a:rPr lang="en-US" dirty="0" err="1"/>
              <a:t>sua</a:t>
            </a:r>
            <a:r>
              <a:rPr lang="en-US" dirty="0"/>
              <a:t> </a:t>
            </a:r>
            <a:r>
              <a:rPr lang="en-US" dirty="0" err="1"/>
              <a:t>intervenção</a:t>
            </a:r>
            <a:r>
              <a:rPr lang="en-US" dirty="0"/>
              <a:t> </a:t>
            </a:r>
            <a:r>
              <a:rPr lang="en-US" dirty="0" err="1"/>
              <a:t>segundo</a:t>
            </a:r>
            <a:r>
              <a:rPr lang="en-US" dirty="0"/>
              <a:t> </a:t>
            </a:r>
            <a:r>
              <a:rPr lang="en-US" dirty="0" err="1"/>
              <a:t>duas</a:t>
            </a:r>
            <a:r>
              <a:rPr lang="en-US" dirty="0"/>
              <a:t> </a:t>
            </a:r>
            <a:r>
              <a:rPr lang="en-US" dirty="0" err="1"/>
              <a:t>perspectivas</a:t>
            </a:r>
            <a:r>
              <a:rPr lang="en-US" dirty="0"/>
              <a:t> </a:t>
            </a:r>
            <a:r>
              <a:rPr lang="en-US" dirty="0" err="1"/>
              <a:t>principais</a:t>
            </a:r>
            <a:r>
              <a:rPr lang="en-US" dirty="0"/>
              <a:t>: </a:t>
            </a:r>
            <a:r>
              <a:rPr lang="en-US" dirty="0" err="1"/>
              <a:t>trabalhando</a:t>
            </a:r>
            <a:r>
              <a:rPr lang="en-US" dirty="0"/>
              <a:t> </a:t>
            </a:r>
            <a:r>
              <a:rPr lang="en-US" dirty="0" err="1"/>
              <a:t>junto</a:t>
            </a:r>
            <a:r>
              <a:rPr lang="en-US" dirty="0"/>
              <a:t> dos </a:t>
            </a:r>
            <a:r>
              <a:rPr lang="en-US" dirty="0" err="1"/>
              <a:t>diversos</a:t>
            </a:r>
            <a:r>
              <a:rPr lang="en-US" dirty="0"/>
              <a:t> </a:t>
            </a:r>
            <a:r>
              <a:rPr lang="en-US" dirty="0" err="1"/>
              <a:t>sectores</a:t>
            </a:r>
            <a:r>
              <a:rPr lang="en-US" dirty="0"/>
              <a:t> do Estado no </a:t>
            </a:r>
            <a:r>
              <a:rPr lang="en-US" dirty="0" err="1"/>
              <a:t>sentido</a:t>
            </a:r>
            <a:r>
              <a:rPr lang="en-US" dirty="0"/>
              <a:t> de </a:t>
            </a:r>
            <a:r>
              <a:rPr lang="en-US" dirty="0" err="1"/>
              <a:t>melhorar</a:t>
            </a:r>
            <a:r>
              <a:rPr lang="en-US" dirty="0"/>
              <a:t> a </a:t>
            </a:r>
            <a:r>
              <a:rPr lang="en-US" dirty="0" err="1"/>
              <a:t>implementação</a:t>
            </a:r>
            <a:r>
              <a:rPr lang="en-US" dirty="0"/>
              <a:t> das </a:t>
            </a:r>
            <a:r>
              <a:rPr lang="en-US" dirty="0" err="1"/>
              <a:t>actuais</a:t>
            </a:r>
            <a:r>
              <a:rPr lang="en-US" dirty="0"/>
              <a:t> </a:t>
            </a:r>
            <a:r>
              <a:rPr lang="en-US" dirty="0" err="1"/>
              <a:t>políticas</a:t>
            </a:r>
            <a:r>
              <a:rPr lang="en-US" dirty="0"/>
              <a:t> e </a:t>
            </a:r>
            <a:r>
              <a:rPr lang="en-US" dirty="0" err="1"/>
              <a:t>práticas</a:t>
            </a:r>
            <a:r>
              <a:rPr lang="en-US" dirty="0"/>
              <a:t> </a:t>
            </a:r>
            <a:r>
              <a:rPr lang="en-US" dirty="0" err="1"/>
              <a:t>através</a:t>
            </a:r>
            <a:r>
              <a:rPr lang="en-US" dirty="0"/>
              <a:t> de </a:t>
            </a:r>
            <a:r>
              <a:rPr lang="en-US" dirty="0" err="1"/>
              <a:t>uma</a:t>
            </a:r>
            <a:r>
              <a:rPr lang="en-US" dirty="0"/>
              <a:t> boa </a:t>
            </a:r>
            <a:r>
              <a:rPr lang="en-US" dirty="0" err="1"/>
              <a:t>articulação</a:t>
            </a:r>
            <a:r>
              <a:rPr lang="en-US" dirty="0"/>
              <a:t>, de acções </a:t>
            </a:r>
            <a:r>
              <a:rPr lang="en-US" dirty="0" err="1"/>
              <a:t>coordenadas</a:t>
            </a:r>
            <a:r>
              <a:rPr lang="en-US" dirty="0"/>
              <a:t> e </a:t>
            </a:r>
            <a:r>
              <a:rPr lang="en-US" dirty="0" err="1"/>
              <a:t>também</a:t>
            </a:r>
            <a:r>
              <a:rPr lang="en-US" dirty="0"/>
              <a:t> </a:t>
            </a:r>
            <a:r>
              <a:rPr lang="en-US" dirty="0" err="1"/>
              <a:t>trabalhando</a:t>
            </a:r>
            <a:r>
              <a:rPr lang="en-US" dirty="0"/>
              <a:t> </a:t>
            </a:r>
            <a:r>
              <a:rPr lang="en-US" dirty="0" err="1"/>
              <a:t>junto</a:t>
            </a:r>
            <a:r>
              <a:rPr lang="en-US" dirty="0"/>
              <a:t> das </a:t>
            </a:r>
            <a:r>
              <a:rPr lang="en-US" dirty="0" err="1"/>
              <a:t>instituições</a:t>
            </a:r>
            <a:r>
              <a:rPr lang="en-US" dirty="0"/>
              <a:t> </a:t>
            </a:r>
            <a:r>
              <a:rPr lang="en-US" dirty="0" err="1"/>
              <a:t>que</a:t>
            </a:r>
            <a:r>
              <a:rPr lang="en-US" dirty="0"/>
              <a:t> </a:t>
            </a:r>
            <a:r>
              <a:rPr lang="en-US" dirty="0" err="1"/>
              <a:t>medem</a:t>
            </a:r>
            <a:r>
              <a:rPr lang="en-US" dirty="0"/>
              <a:t> </a:t>
            </a:r>
            <a:r>
              <a:rPr lang="en-US" dirty="0" err="1"/>
              <a:t>os</a:t>
            </a:r>
            <a:r>
              <a:rPr lang="en-US" dirty="0"/>
              <a:t> </a:t>
            </a:r>
            <a:r>
              <a:rPr lang="en-US" dirty="0" err="1"/>
              <a:t>indicadores</a:t>
            </a:r>
            <a:r>
              <a:rPr lang="en-US" dirty="0"/>
              <a:t> de </a:t>
            </a:r>
            <a:r>
              <a:rPr lang="en-US" dirty="0" err="1"/>
              <a:t>desempenho</a:t>
            </a:r>
            <a:r>
              <a:rPr lang="en-US" dirty="0"/>
              <a:t> </a:t>
            </a:r>
            <a:r>
              <a:rPr lang="en-US" dirty="0" err="1"/>
              <a:t>na</a:t>
            </a:r>
            <a:r>
              <a:rPr lang="en-US" dirty="0"/>
              <a:t> </a:t>
            </a:r>
            <a:r>
              <a:rPr lang="en-US" dirty="0" err="1"/>
              <a:t>implementação</a:t>
            </a:r>
            <a:r>
              <a:rPr lang="en-US" dirty="0"/>
              <a:t> das </a:t>
            </a:r>
            <a:r>
              <a:rPr lang="en-US" dirty="0" err="1"/>
              <a:t>políticas</a:t>
            </a:r>
            <a:r>
              <a:rPr lang="en-US" dirty="0"/>
              <a:t>, </a:t>
            </a:r>
            <a:r>
              <a:rPr lang="en-US" dirty="0" err="1"/>
              <a:t>procurando</a:t>
            </a:r>
            <a:r>
              <a:rPr lang="en-US" dirty="0"/>
              <a:t> </a:t>
            </a:r>
            <a:r>
              <a:rPr lang="en-US" dirty="0" err="1"/>
              <a:t>uma</a:t>
            </a:r>
            <a:r>
              <a:rPr lang="en-US" dirty="0"/>
              <a:t> </a:t>
            </a:r>
            <a:r>
              <a:rPr lang="en-US" dirty="0" err="1"/>
              <a:t>melhoria</a:t>
            </a:r>
            <a:r>
              <a:rPr lang="en-US" dirty="0"/>
              <a:t> no </a:t>
            </a:r>
            <a:r>
              <a:rPr lang="en-US" dirty="0" err="1"/>
              <a:t>que</a:t>
            </a:r>
            <a:r>
              <a:rPr lang="en-US" dirty="0"/>
              <a:t> </a:t>
            </a:r>
            <a:r>
              <a:rPr lang="en-US" dirty="0" err="1"/>
              <a:t>diz</a:t>
            </a:r>
            <a:r>
              <a:rPr lang="en-US" dirty="0"/>
              <a:t> </a:t>
            </a:r>
            <a:r>
              <a:rPr lang="en-US" dirty="0" err="1"/>
              <a:t>respeito</a:t>
            </a:r>
            <a:r>
              <a:rPr lang="en-US" dirty="0"/>
              <a:t> </a:t>
            </a:r>
            <a:r>
              <a:rPr lang="en-US" dirty="0" err="1"/>
              <a:t>na</a:t>
            </a:r>
            <a:r>
              <a:rPr lang="en-US" dirty="0"/>
              <a:t> </a:t>
            </a:r>
            <a:r>
              <a:rPr lang="en-US" dirty="0" err="1"/>
              <a:t>qualidade</a:t>
            </a:r>
            <a:r>
              <a:rPr lang="en-US" dirty="0"/>
              <a:t> e a </a:t>
            </a:r>
            <a:r>
              <a:rPr lang="en-US" dirty="0" err="1"/>
              <a:t>precisão</a:t>
            </a:r>
            <a:r>
              <a:rPr lang="en-US" dirty="0"/>
              <a:t> dos dados.</a:t>
            </a:r>
          </a:p>
        </p:txBody>
      </p:sp>
      <p:sp>
        <p:nvSpPr>
          <p:cNvPr id="4" name="Slide Number Placeholder 3"/>
          <p:cNvSpPr txBox="1"/>
          <p:nvPr/>
        </p:nvSpPr>
        <p:spPr>
          <a:xfrm>
            <a:off x="3778245" y="9429750"/>
            <a:ext cx="2889247" cy="496884"/>
          </a:xfrm>
          <a:prstGeom prst="rect">
            <a:avLst/>
          </a:prstGeom>
          <a:noFill/>
          <a:ln>
            <a:noFill/>
          </a:ln>
        </p:spPr>
        <p:txBody>
          <a:bodyPr vert="horz" wrap="square" lIns="93625" tIns="46808" rIns="93625" bIns="46808" anchor="b" anchorCtr="0" compatLnSpc="1"/>
          <a:lstStyle/>
          <a:p>
            <a:pPr marL="0" marR="0" lvl="0" indent="0" algn="r" defTabSz="936629"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6659865-8F21-4857-970A-DA968083D6B0}" type="slidenum">
              <a:rPr/>
              <a:pPr marL="0" marR="0" lvl="0" indent="0" algn="r" defTabSz="936629" rtl="0" fontAlgn="auto" hangingPunct="1">
                <a:lnSpc>
                  <a:spcPct val="100000"/>
                </a:lnSpc>
                <a:spcBef>
                  <a:spcPts val="0"/>
                </a:spcBef>
                <a:spcAft>
                  <a:spcPts val="0"/>
                </a:spcAft>
                <a:buNone/>
                <a:tabLst/>
                <a:defRPr sz="1800" b="0" i="0" u="none" strike="noStrike" kern="0" cap="none" spc="0" baseline="0">
                  <a:solidFill>
                    <a:srgbClr val="000000"/>
                  </a:solidFill>
                  <a:uFillTx/>
                </a:defRPr>
              </a:pPr>
              <a:t>26</a:t>
            </a:fld>
            <a:endParaRPr lang="en-US" sz="1200" b="0" i="0" u="none" strike="noStrike" kern="1200" cap="none" spc="0" baseline="0">
              <a:solidFill>
                <a:srgbClr val="000000"/>
              </a:solidFill>
              <a:uFillTx/>
              <a:latin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a:xfrm>
            <a:off x="649288" y="744538"/>
            <a:ext cx="5378450" cy="3724275"/>
          </a:xfrm>
        </p:spPr>
      </p:sp>
      <p:sp>
        <p:nvSpPr>
          <p:cNvPr id="3" name="Marcador de Posição de Notas 2"/>
          <p:cNvSpPr txBox="1">
            <a:spLocks noGrp="1"/>
          </p:cNvSpPr>
          <p:nvPr>
            <p:ph type="body" sz="quarter" idx="1"/>
          </p:nvPr>
        </p:nvSpPr>
        <p:spPr/>
        <p:txBody>
          <a:bodyPr/>
          <a:lstStyle/>
          <a:p>
            <a:endParaRPr lang="pt-PT"/>
          </a:p>
        </p:txBody>
      </p:sp>
      <p:sp>
        <p:nvSpPr>
          <p:cNvPr id="4" name="Marcador de Posição do Número do Diapositivo 3"/>
          <p:cNvSpPr txBox="1"/>
          <p:nvPr/>
        </p:nvSpPr>
        <p:spPr>
          <a:xfrm>
            <a:off x="3778245" y="9429750"/>
            <a:ext cx="2889247" cy="496884"/>
          </a:xfrm>
          <a:prstGeom prst="rect">
            <a:avLst/>
          </a:prstGeom>
          <a:noFill/>
          <a:ln>
            <a:noFill/>
          </a:ln>
        </p:spPr>
        <p:txBody>
          <a:bodyPr vert="horz" wrap="square" lIns="93625" tIns="46808" rIns="93625" bIns="46808" anchor="b" anchorCtr="0" compatLnSpc="1"/>
          <a:lstStyle/>
          <a:p>
            <a:pPr marL="0" marR="0" lvl="0" indent="0" algn="r" defTabSz="936629"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D46F299-B441-4255-963A-820E1FAD35D0}" type="slidenum">
              <a:rPr/>
              <a:pPr marL="0" marR="0" lvl="0" indent="0" algn="r" defTabSz="936629" rtl="0" fontAlgn="auto" hangingPunct="1">
                <a:lnSpc>
                  <a:spcPct val="100000"/>
                </a:lnSpc>
                <a:spcBef>
                  <a:spcPts val="0"/>
                </a:spcBef>
                <a:spcAft>
                  <a:spcPts val="0"/>
                </a:spcAft>
                <a:buNone/>
                <a:tabLst/>
                <a:defRPr sz="1800" b="0" i="0" u="none" strike="noStrike" kern="0" cap="none" spc="0" baseline="0">
                  <a:solidFill>
                    <a:srgbClr val="000000"/>
                  </a:solidFill>
                  <a:uFillTx/>
                </a:defRPr>
              </a:pPr>
              <a:t>28</a:t>
            </a:fld>
            <a:endParaRPr lang="pt-PT" sz="1200" b="0" i="0" u="none" strike="noStrike" kern="1200" cap="none" spc="0" baseline="0">
              <a:solidFill>
                <a:srgbClr val="000000"/>
              </a:solidFill>
              <a:uFillTx/>
              <a:latin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xfrm>
            <a:off x="649288" y="744538"/>
            <a:ext cx="5378450"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pt-PT" dirty="0" err="1" smtClean="0"/>
              <a:t>Citizen</a:t>
            </a:r>
            <a:r>
              <a:rPr lang="pt-PT" dirty="0" smtClean="0"/>
              <a:t> </a:t>
            </a:r>
            <a:r>
              <a:rPr lang="pt-PT" dirty="0" err="1" smtClean="0"/>
              <a:t>Centric</a:t>
            </a:r>
            <a:r>
              <a:rPr lang="pt-PT" dirty="0" smtClean="0"/>
              <a:t>. </a:t>
            </a:r>
            <a:r>
              <a:rPr lang="pt-PT" dirty="0" err="1" smtClean="0"/>
              <a:t>Services</a:t>
            </a:r>
            <a:r>
              <a:rPr lang="pt-PT" dirty="0" smtClean="0"/>
              <a:t> </a:t>
            </a:r>
            <a:r>
              <a:rPr lang="pt-PT" dirty="0" err="1" smtClean="0"/>
              <a:t>centered</a:t>
            </a:r>
            <a:r>
              <a:rPr lang="pt-PT" dirty="0" smtClean="0"/>
              <a:t> on the </a:t>
            </a:r>
            <a:r>
              <a:rPr lang="pt-PT" dirty="0" err="1" smtClean="0"/>
              <a:t>citizens</a:t>
            </a:r>
            <a:r>
              <a:rPr lang="pt-PT" dirty="0" smtClean="0"/>
              <a:t> </a:t>
            </a:r>
            <a:r>
              <a:rPr lang="pt-PT" dirty="0" err="1" smtClean="0"/>
              <a:t>needs</a:t>
            </a:r>
            <a:r>
              <a:rPr lang="pt-PT" dirty="0" smtClean="0"/>
              <a:t> and </a:t>
            </a:r>
            <a:r>
              <a:rPr lang="pt-PT" dirty="0" err="1" smtClean="0"/>
              <a:t>satisfaction</a:t>
            </a:r>
            <a:endParaRPr lang="pt-PT" dirty="0" smtClean="0"/>
          </a:p>
          <a:p>
            <a:pPr eaLnBrk="1" hangingPunct="1">
              <a:spcBef>
                <a:spcPct val="0"/>
              </a:spcBef>
            </a:pPr>
            <a:endParaRPr lang="pt-PT" dirty="0" smtClean="0"/>
          </a:p>
          <a:p>
            <a:pPr eaLnBrk="1" hangingPunct="1">
              <a:spcBef>
                <a:spcPct val="0"/>
              </a:spcBef>
            </a:pPr>
            <a:r>
              <a:rPr lang="pt-PT" dirty="0" smtClean="0"/>
              <a:t>One Stop Shop. The </a:t>
            </a:r>
            <a:r>
              <a:rPr lang="pt-PT" dirty="0" err="1" smtClean="0"/>
              <a:t>services</a:t>
            </a:r>
            <a:r>
              <a:rPr lang="pt-PT" dirty="0" smtClean="0"/>
              <a:t> in the </a:t>
            </a:r>
            <a:r>
              <a:rPr lang="pt-PT" dirty="0" err="1" smtClean="0"/>
              <a:t>House</a:t>
            </a:r>
            <a:r>
              <a:rPr lang="pt-PT" dirty="0" smtClean="0"/>
              <a:t> of </a:t>
            </a:r>
            <a:r>
              <a:rPr lang="pt-PT" dirty="0" err="1" smtClean="0"/>
              <a:t>Citizen</a:t>
            </a:r>
            <a:r>
              <a:rPr lang="pt-PT" dirty="0" smtClean="0"/>
              <a:t> are horizontal to </a:t>
            </a:r>
            <a:r>
              <a:rPr lang="pt-PT" dirty="0" err="1" smtClean="0"/>
              <a:t>all</a:t>
            </a:r>
            <a:r>
              <a:rPr lang="pt-PT" dirty="0" smtClean="0"/>
              <a:t> </a:t>
            </a:r>
            <a:r>
              <a:rPr lang="pt-PT" dirty="0" err="1" smtClean="0"/>
              <a:t>Departments</a:t>
            </a:r>
            <a:r>
              <a:rPr lang="pt-PT" dirty="0" smtClean="0"/>
              <a:t> of the </a:t>
            </a:r>
            <a:r>
              <a:rPr lang="pt-PT" dirty="0" err="1" smtClean="0"/>
              <a:t>Public</a:t>
            </a:r>
            <a:r>
              <a:rPr lang="pt-PT" dirty="0" smtClean="0"/>
              <a:t> </a:t>
            </a:r>
            <a:r>
              <a:rPr lang="pt-PT" dirty="0" err="1" smtClean="0"/>
              <a:t>Administration</a:t>
            </a:r>
            <a:endParaRPr lang="pt-PT" dirty="0" smtClean="0"/>
          </a:p>
          <a:p>
            <a:pPr eaLnBrk="1" hangingPunct="1">
              <a:spcBef>
                <a:spcPct val="0"/>
              </a:spcBef>
            </a:pPr>
            <a:r>
              <a:rPr lang="pt-PT" dirty="0" err="1" smtClean="0"/>
              <a:t>With</a:t>
            </a:r>
            <a:r>
              <a:rPr lang="pt-PT" dirty="0" smtClean="0"/>
              <a:t> one </a:t>
            </a:r>
            <a:r>
              <a:rPr lang="pt-PT" dirty="0" err="1" smtClean="0"/>
              <a:t>front</a:t>
            </a:r>
            <a:r>
              <a:rPr lang="pt-PT" dirty="0" smtClean="0"/>
              <a:t> </a:t>
            </a:r>
            <a:r>
              <a:rPr lang="pt-PT" dirty="0" err="1" smtClean="0"/>
              <a:t>office</a:t>
            </a:r>
            <a:r>
              <a:rPr lang="pt-PT" dirty="0" smtClean="0"/>
              <a:t> for </a:t>
            </a:r>
            <a:r>
              <a:rPr lang="pt-PT" dirty="0" err="1" smtClean="0"/>
              <a:t>all</a:t>
            </a:r>
            <a:r>
              <a:rPr lang="pt-PT" dirty="0" smtClean="0"/>
              <a:t> the </a:t>
            </a:r>
            <a:r>
              <a:rPr lang="pt-PT" dirty="0" err="1" smtClean="0"/>
              <a:t>products</a:t>
            </a:r>
            <a:r>
              <a:rPr lang="pt-PT" dirty="0" smtClean="0"/>
              <a:t> (</a:t>
            </a:r>
            <a:r>
              <a:rPr lang="pt-PT" dirty="0" err="1" smtClean="0"/>
              <a:t>Department</a:t>
            </a:r>
            <a:r>
              <a:rPr lang="pt-PT" dirty="0" smtClean="0"/>
              <a:t> </a:t>
            </a:r>
            <a:r>
              <a:rPr lang="pt-PT" dirty="0" err="1" smtClean="0"/>
              <a:t>independent</a:t>
            </a:r>
            <a:r>
              <a:rPr lang="pt-PT" dirty="0" smtClean="0"/>
              <a:t>)</a:t>
            </a:r>
          </a:p>
          <a:p>
            <a:pPr eaLnBrk="1" hangingPunct="1">
              <a:spcBef>
                <a:spcPct val="0"/>
              </a:spcBef>
            </a:pPr>
            <a:endParaRPr lang="pt-PT" dirty="0" smtClean="0"/>
          </a:p>
          <a:p>
            <a:pPr eaLnBrk="1" hangingPunct="1">
              <a:spcBef>
                <a:spcPct val="0"/>
              </a:spcBef>
            </a:pPr>
            <a:r>
              <a:rPr lang="pt-PT" dirty="0" smtClean="0"/>
              <a:t>Live </a:t>
            </a:r>
            <a:r>
              <a:rPr lang="pt-PT" dirty="0" err="1" smtClean="0"/>
              <a:t>Events</a:t>
            </a:r>
            <a:r>
              <a:rPr lang="pt-PT" dirty="0" smtClean="0"/>
              <a:t>. The </a:t>
            </a:r>
            <a:r>
              <a:rPr lang="pt-PT" dirty="0" err="1" smtClean="0"/>
              <a:t>products</a:t>
            </a:r>
            <a:r>
              <a:rPr lang="pt-PT" dirty="0" smtClean="0"/>
              <a:t> are </a:t>
            </a:r>
            <a:r>
              <a:rPr lang="pt-PT" dirty="0" err="1" smtClean="0"/>
              <a:t>organized</a:t>
            </a:r>
            <a:r>
              <a:rPr lang="pt-PT" dirty="0" smtClean="0"/>
              <a:t> </a:t>
            </a:r>
            <a:r>
              <a:rPr lang="pt-PT" dirty="0" err="1" smtClean="0"/>
              <a:t>by</a:t>
            </a:r>
            <a:r>
              <a:rPr lang="pt-PT" dirty="0" smtClean="0"/>
              <a:t> </a:t>
            </a:r>
            <a:r>
              <a:rPr lang="pt-PT" dirty="0" err="1" smtClean="0"/>
              <a:t>groups</a:t>
            </a:r>
            <a:r>
              <a:rPr lang="pt-PT" dirty="0" smtClean="0"/>
              <a:t> </a:t>
            </a:r>
            <a:r>
              <a:rPr lang="pt-PT" dirty="0" err="1" smtClean="0"/>
              <a:t>that</a:t>
            </a:r>
            <a:r>
              <a:rPr lang="pt-PT" dirty="0" smtClean="0"/>
              <a:t> </a:t>
            </a:r>
            <a:r>
              <a:rPr lang="pt-PT" dirty="0" err="1" smtClean="0"/>
              <a:t>represent</a:t>
            </a:r>
            <a:r>
              <a:rPr lang="pt-PT" dirty="0" smtClean="0"/>
              <a:t> the </a:t>
            </a:r>
            <a:r>
              <a:rPr lang="pt-PT" dirty="0" err="1" smtClean="0"/>
              <a:t>life</a:t>
            </a:r>
            <a:r>
              <a:rPr lang="pt-PT" dirty="0" smtClean="0"/>
              <a:t> </a:t>
            </a:r>
            <a:r>
              <a:rPr lang="pt-PT" dirty="0" err="1" smtClean="0"/>
              <a:t>cycle</a:t>
            </a:r>
            <a:r>
              <a:rPr lang="pt-PT" dirty="0" smtClean="0"/>
              <a:t> of the </a:t>
            </a:r>
            <a:r>
              <a:rPr lang="pt-PT" dirty="0" err="1" smtClean="0"/>
              <a:t>citizen</a:t>
            </a:r>
            <a:r>
              <a:rPr lang="pt-PT" dirty="0" smtClean="0"/>
              <a:t>/</a:t>
            </a:r>
            <a:r>
              <a:rPr lang="pt-PT" dirty="0" err="1" smtClean="0"/>
              <a:t>company</a:t>
            </a:r>
            <a:endParaRPr lang="pt-PT" dirty="0" smtClean="0"/>
          </a:p>
          <a:p>
            <a:pPr eaLnBrk="1" hangingPunct="1">
              <a:spcBef>
                <a:spcPct val="0"/>
              </a:spcBef>
            </a:pPr>
            <a:endParaRPr lang="pt-PT" dirty="0" smtClean="0"/>
          </a:p>
          <a:p>
            <a:pPr eaLnBrk="1" hangingPunct="1">
              <a:spcBef>
                <a:spcPct val="0"/>
              </a:spcBef>
            </a:pPr>
            <a:r>
              <a:rPr lang="pt-PT" dirty="0" err="1" smtClean="0"/>
              <a:t>Quality</a:t>
            </a:r>
            <a:r>
              <a:rPr lang="pt-PT" dirty="0" smtClean="0"/>
              <a:t> – </a:t>
            </a:r>
            <a:r>
              <a:rPr lang="pt-PT" dirty="0" err="1" smtClean="0"/>
              <a:t>Strong</a:t>
            </a:r>
            <a:r>
              <a:rPr lang="pt-PT" dirty="0" smtClean="0"/>
              <a:t> </a:t>
            </a:r>
            <a:r>
              <a:rPr lang="pt-PT" dirty="0" err="1" smtClean="0"/>
              <a:t>enphasis</a:t>
            </a:r>
            <a:r>
              <a:rPr lang="pt-PT" dirty="0" smtClean="0"/>
              <a:t> on </a:t>
            </a:r>
            <a:r>
              <a:rPr lang="pt-PT" dirty="0" err="1" smtClean="0"/>
              <a:t>quality</a:t>
            </a:r>
            <a:r>
              <a:rPr lang="pt-PT" dirty="0" smtClean="0"/>
              <a:t> of </a:t>
            </a:r>
            <a:r>
              <a:rPr lang="pt-PT" dirty="0" err="1" smtClean="0"/>
              <a:t>service</a:t>
            </a:r>
            <a:endParaRPr lang="pt-PT" dirty="0" smtClean="0"/>
          </a:p>
        </p:txBody>
      </p:sp>
      <p:sp>
        <p:nvSpPr>
          <p:cNvPr id="3277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F0276B2-9882-4312-AB6D-BCE68495507D}" type="slidenum">
              <a:rPr lang="en-US" smtClean="0"/>
              <a:pPr fontAlgn="base">
                <a:spcBef>
                  <a:spcPct val="0"/>
                </a:spcBef>
                <a:spcAft>
                  <a:spcPct val="0"/>
                </a:spcAft>
                <a:defRPr/>
              </a:pPr>
              <a:t>32</a:t>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xfrm>
            <a:off x="649288" y="744538"/>
            <a:ext cx="5378450"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pt-PT" dirty="0" err="1" smtClean="0"/>
              <a:t>Ability</a:t>
            </a:r>
            <a:r>
              <a:rPr lang="pt-PT" dirty="0" smtClean="0"/>
              <a:t> to </a:t>
            </a:r>
            <a:r>
              <a:rPr lang="pt-PT" dirty="0" err="1" smtClean="0"/>
              <a:t>pay</a:t>
            </a:r>
            <a:r>
              <a:rPr lang="pt-PT" dirty="0" smtClean="0"/>
              <a:t> for </a:t>
            </a:r>
            <a:r>
              <a:rPr lang="pt-PT" dirty="0" err="1" smtClean="0"/>
              <a:t>public</a:t>
            </a:r>
            <a:r>
              <a:rPr lang="pt-PT" dirty="0" smtClean="0"/>
              <a:t> </a:t>
            </a:r>
            <a:r>
              <a:rPr lang="pt-PT" dirty="0" err="1" smtClean="0"/>
              <a:t>services</a:t>
            </a:r>
            <a:r>
              <a:rPr lang="pt-PT" dirty="0" smtClean="0"/>
              <a:t> </a:t>
            </a:r>
            <a:r>
              <a:rPr lang="pt-PT" dirty="0" err="1" smtClean="0"/>
              <a:t>electronically</a:t>
            </a:r>
            <a:r>
              <a:rPr lang="pt-PT" dirty="0" smtClean="0"/>
              <a:t> , </a:t>
            </a:r>
            <a:r>
              <a:rPr lang="pt-PT" dirty="0" err="1" smtClean="0"/>
              <a:t>using</a:t>
            </a:r>
            <a:r>
              <a:rPr lang="pt-PT" dirty="0" smtClean="0"/>
              <a:t> the </a:t>
            </a:r>
            <a:r>
              <a:rPr lang="pt-PT" dirty="0" err="1" smtClean="0"/>
              <a:t>tools</a:t>
            </a:r>
            <a:r>
              <a:rPr lang="pt-PT" dirty="0" smtClean="0"/>
              <a:t> </a:t>
            </a:r>
            <a:r>
              <a:rPr lang="pt-PT" dirty="0" err="1" smtClean="0"/>
              <a:t>already</a:t>
            </a:r>
            <a:r>
              <a:rPr lang="pt-PT" dirty="0" smtClean="0"/>
              <a:t> </a:t>
            </a:r>
            <a:r>
              <a:rPr lang="pt-PT" dirty="0" err="1" smtClean="0"/>
              <a:t>available</a:t>
            </a:r>
            <a:endParaRPr lang="pt-PT" dirty="0" smtClean="0"/>
          </a:p>
          <a:p>
            <a:pPr eaLnBrk="1" hangingPunct="1">
              <a:spcBef>
                <a:spcPct val="0"/>
              </a:spcBef>
            </a:pPr>
            <a:r>
              <a:rPr lang="pt-PT" dirty="0" smtClean="0"/>
              <a:t>in Cabo Verde, </a:t>
            </a:r>
            <a:r>
              <a:rPr lang="pt-PT" dirty="0" err="1" smtClean="0"/>
              <a:t>namingly</a:t>
            </a:r>
            <a:r>
              <a:rPr lang="pt-PT" dirty="0" smtClean="0"/>
              <a:t> </a:t>
            </a:r>
            <a:r>
              <a:rPr lang="pt-PT" dirty="0" err="1" smtClean="0"/>
              <a:t>debit</a:t>
            </a:r>
            <a:r>
              <a:rPr lang="pt-PT" dirty="0" smtClean="0"/>
              <a:t> (Vinti4) and </a:t>
            </a:r>
            <a:r>
              <a:rPr lang="pt-PT" dirty="0" err="1" smtClean="0"/>
              <a:t>credit</a:t>
            </a:r>
            <a:r>
              <a:rPr lang="pt-PT" dirty="0" smtClean="0"/>
              <a:t> </a:t>
            </a:r>
            <a:r>
              <a:rPr lang="pt-PT" dirty="0" err="1" smtClean="0"/>
              <a:t>cards</a:t>
            </a:r>
            <a:r>
              <a:rPr lang="pt-PT" dirty="0" smtClean="0"/>
              <a:t>, ATM </a:t>
            </a:r>
            <a:r>
              <a:rPr lang="pt-PT" dirty="0" err="1" smtClean="0"/>
              <a:t>machines</a:t>
            </a:r>
            <a:endParaRPr lang="pt-PT" dirty="0" smtClean="0"/>
          </a:p>
          <a:p>
            <a:pPr eaLnBrk="1" hangingPunct="1">
              <a:spcBef>
                <a:spcPct val="0"/>
              </a:spcBef>
            </a:pPr>
            <a:r>
              <a:rPr lang="pt-PT" dirty="0" smtClean="0"/>
              <a:t>And the INTERNET </a:t>
            </a:r>
            <a:r>
              <a:rPr lang="pt-PT" dirty="0" err="1" smtClean="0"/>
              <a:t>using</a:t>
            </a:r>
            <a:r>
              <a:rPr lang="pt-PT" dirty="0" smtClean="0"/>
              <a:t> the portal www.portondinosilha.cv</a:t>
            </a:r>
            <a:endParaRPr lang="en-US" dirty="0" smtClean="0"/>
          </a:p>
        </p:txBody>
      </p:sp>
      <p:sp>
        <p:nvSpPr>
          <p:cNvPr id="337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EE030AF-134D-45C9-85ED-7537613CAD5B}" type="slidenum">
              <a:rPr lang="en-US" smtClean="0"/>
              <a:pPr fontAlgn="base">
                <a:spcBef>
                  <a:spcPct val="0"/>
                </a:spcBef>
                <a:spcAft>
                  <a:spcPct val="0"/>
                </a:spcAft>
                <a:defRPr/>
              </a:pPr>
              <a:t>36</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xfrm>
            <a:off x="649288" y="744538"/>
            <a:ext cx="5378450"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pt-PT" dirty="0" err="1" smtClean="0"/>
              <a:t>Ability</a:t>
            </a:r>
            <a:r>
              <a:rPr lang="pt-PT" dirty="0" smtClean="0"/>
              <a:t> to </a:t>
            </a:r>
            <a:r>
              <a:rPr lang="pt-PT" dirty="0" err="1" smtClean="0"/>
              <a:t>fill</a:t>
            </a:r>
            <a:r>
              <a:rPr lang="pt-PT" dirty="0" smtClean="0"/>
              <a:t> </a:t>
            </a:r>
            <a:r>
              <a:rPr lang="pt-PT" dirty="0" err="1" smtClean="0"/>
              <a:t>electronically</a:t>
            </a:r>
            <a:r>
              <a:rPr lang="pt-PT" dirty="0" smtClean="0"/>
              <a:t> </a:t>
            </a:r>
            <a:r>
              <a:rPr lang="pt-PT" dirty="0" err="1" smtClean="0"/>
              <a:t>forms</a:t>
            </a:r>
            <a:r>
              <a:rPr lang="pt-PT" dirty="0" smtClean="0"/>
              <a:t> </a:t>
            </a:r>
            <a:r>
              <a:rPr lang="pt-PT" dirty="0" err="1" smtClean="0"/>
              <a:t>that</a:t>
            </a:r>
            <a:r>
              <a:rPr lang="pt-PT" dirty="0" smtClean="0"/>
              <a:t> </a:t>
            </a:r>
            <a:r>
              <a:rPr lang="pt-PT" dirty="0" err="1" smtClean="0"/>
              <a:t>support</a:t>
            </a:r>
            <a:r>
              <a:rPr lang="pt-PT" dirty="0" smtClean="0"/>
              <a:t> the </a:t>
            </a:r>
            <a:r>
              <a:rPr lang="pt-PT" dirty="0" err="1" smtClean="0"/>
              <a:t>relationship</a:t>
            </a:r>
            <a:r>
              <a:rPr lang="pt-PT" dirty="0" smtClean="0"/>
              <a:t> </a:t>
            </a:r>
            <a:r>
              <a:rPr lang="pt-PT" dirty="0" err="1" smtClean="0"/>
              <a:t>between</a:t>
            </a:r>
            <a:endParaRPr lang="pt-PT" dirty="0" smtClean="0"/>
          </a:p>
          <a:p>
            <a:pPr eaLnBrk="1" hangingPunct="1">
              <a:spcBef>
                <a:spcPct val="0"/>
              </a:spcBef>
            </a:pPr>
            <a:r>
              <a:rPr lang="pt-PT" dirty="0" smtClean="0"/>
              <a:t>The </a:t>
            </a:r>
            <a:r>
              <a:rPr lang="pt-PT" dirty="0" err="1" smtClean="0"/>
              <a:t>Public</a:t>
            </a:r>
            <a:r>
              <a:rPr lang="pt-PT" dirty="0" smtClean="0"/>
              <a:t> </a:t>
            </a:r>
            <a:r>
              <a:rPr lang="pt-PT" dirty="0" err="1" smtClean="0"/>
              <a:t>Administration</a:t>
            </a:r>
            <a:r>
              <a:rPr lang="pt-PT" dirty="0" smtClean="0"/>
              <a:t> and the </a:t>
            </a:r>
            <a:r>
              <a:rPr lang="pt-PT" dirty="0" err="1" smtClean="0"/>
              <a:t>society</a:t>
            </a:r>
            <a:r>
              <a:rPr lang="pt-PT" dirty="0" smtClean="0"/>
              <a:t> </a:t>
            </a:r>
            <a:r>
              <a:rPr lang="pt-PT" dirty="0" err="1" smtClean="0"/>
              <a:t>with</a:t>
            </a:r>
            <a:r>
              <a:rPr lang="pt-PT" dirty="0" smtClean="0"/>
              <a:t> </a:t>
            </a:r>
            <a:r>
              <a:rPr lang="pt-PT" dirty="0" err="1" smtClean="0"/>
              <a:t>special</a:t>
            </a:r>
            <a:r>
              <a:rPr lang="pt-PT" dirty="0" smtClean="0"/>
              <a:t> </a:t>
            </a:r>
            <a:r>
              <a:rPr lang="pt-PT" dirty="0" err="1" smtClean="0"/>
              <a:t>focus</a:t>
            </a:r>
            <a:r>
              <a:rPr lang="pt-PT" dirty="0" smtClean="0"/>
              <a:t> on the fiscal </a:t>
            </a:r>
            <a:r>
              <a:rPr lang="pt-PT" dirty="0" err="1" smtClean="0"/>
              <a:t>area</a:t>
            </a:r>
            <a:endParaRPr lang="pt-PT" dirty="0" smtClean="0"/>
          </a:p>
          <a:p>
            <a:pPr eaLnBrk="1" hangingPunct="1">
              <a:spcBef>
                <a:spcPct val="0"/>
              </a:spcBef>
            </a:pPr>
            <a:endParaRPr lang="pt-PT" dirty="0" smtClean="0"/>
          </a:p>
          <a:p>
            <a:pPr eaLnBrk="1" hangingPunct="1">
              <a:spcBef>
                <a:spcPct val="0"/>
              </a:spcBef>
            </a:pPr>
            <a:r>
              <a:rPr lang="pt-PT" dirty="0" smtClean="0"/>
              <a:t>Online and offline </a:t>
            </a:r>
            <a:r>
              <a:rPr lang="pt-PT" dirty="0" err="1" smtClean="0"/>
              <a:t>forms</a:t>
            </a:r>
            <a:endParaRPr lang="en-US" dirty="0" smtClean="0"/>
          </a:p>
        </p:txBody>
      </p:sp>
      <p:sp>
        <p:nvSpPr>
          <p:cNvPr id="3482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06B820E-54BD-4888-AF9C-BA3167AE4F6A}" type="slidenum">
              <a:rPr lang="en-US" smtClean="0"/>
              <a:pPr fontAlgn="base">
                <a:spcBef>
                  <a:spcPct val="0"/>
                </a:spcBef>
                <a:spcAft>
                  <a:spcPct val="0"/>
                </a:spcAft>
                <a:defRPr/>
              </a:pPr>
              <a:t>37</a:t>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xfrm>
            <a:off x="649288" y="744538"/>
            <a:ext cx="5378450"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pt-PT" dirty="0" smtClean="0"/>
              <a:t>The delivery of </a:t>
            </a:r>
            <a:r>
              <a:rPr lang="pt-PT" dirty="0" err="1" smtClean="0"/>
              <a:t>documents</a:t>
            </a:r>
            <a:r>
              <a:rPr lang="pt-PT" dirty="0" smtClean="0"/>
              <a:t> (ex. </a:t>
            </a:r>
            <a:r>
              <a:rPr lang="pt-PT" dirty="0" err="1" smtClean="0"/>
              <a:t>certificate</a:t>
            </a:r>
            <a:r>
              <a:rPr lang="pt-PT" dirty="0" smtClean="0"/>
              <a:t>)  </a:t>
            </a:r>
            <a:r>
              <a:rPr lang="pt-PT" dirty="0" err="1" smtClean="0"/>
              <a:t>by</a:t>
            </a:r>
            <a:r>
              <a:rPr lang="pt-PT" dirty="0" smtClean="0"/>
              <a:t> the </a:t>
            </a:r>
            <a:r>
              <a:rPr lang="pt-PT" dirty="0" err="1" smtClean="0"/>
              <a:t>public</a:t>
            </a:r>
            <a:r>
              <a:rPr lang="pt-PT" dirty="0" smtClean="0"/>
              <a:t> </a:t>
            </a:r>
            <a:r>
              <a:rPr lang="pt-PT" dirty="0" err="1" smtClean="0"/>
              <a:t>administration</a:t>
            </a:r>
            <a:endParaRPr lang="pt-PT" dirty="0" smtClean="0"/>
          </a:p>
          <a:p>
            <a:pPr eaLnBrk="1" hangingPunct="1">
              <a:spcBef>
                <a:spcPct val="0"/>
              </a:spcBef>
            </a:pPr>
            <a:r>
              <a:rPr lang="pt-PT" dirty="0" smtClean="0"/>
              <a:t>In </a:t>
            </a:r>
            <a:r>
              <a:rPr lang="pt-PT" dirty="0" err="1" smtClean="0"/>
              <a:t>electronic</a:t>
            </a:r>
            <a:r>
              <a:rPr lang="pt-PT" dirty="0" smtClean="0"/>
              <a:t> </a:t>
            </a:r>
            <a:r>
              <a:rPr lang="pt-PT" dirty="0" err="1" smtClean="0"/>
              <a:t>format</a:t>
            </a:r>
            <a:r>
              <a:rPr lang="pt-PT" dirty="0" smtClean="0"/>
              <a:t> </a:t>
            </a:r>
            <a:r>
              <a:rPr lang="pt-PT" dirty="0" err="1" smtClean="0"/>
              <a:t>with</a:t>
            </a:r>
            <a:r>
              <a:rPr lang="pt-PT" dirty="0" smtClean="0"/>
              <a:t> the some </a:t>
            </a:r>
            <a:r>
              <a:rPr lang="pt-PT" dirty="0" err="1" smtClean="0"/>
              <a:t>level</a:t>
            </a:r>
            <a:r>
              <a:rPr lang="pt-PT" dirty="0" smtClean="0"/>
              <a:t> of accountability as the </a:t>
            </a:r>
            <a:r>
              <a:rPr lang="pt-PT" dirty="0" err="1" smtClean="0"/>
              <a:t>traditional</a:t>
            </a:r>
            <a:r>
              <a:rPr lang="pt-PT" dirty="0" smtClean="0"/>
              <a:t> </a:t>
            </a:r>
            <a:r>
              <a:rPr lang="pt-PT" dirty="0" err="1" smtClean="0"/>
              <a:t>paper</a:t>
            </a:r>
            <a:r>
              <a:rPr lang="pt-PT" dirty="0" smtClean="0"/>
              <a:t> </a:t>
            </a:r>
            <a:r>
              <a:rPr lang="pt-PT" dirty="0" err="1" smtClean="0"/>
              <a:t>format</a:t>
            </a:r>
            <a:endParaRPr lang="pt-PT" dirty="0" smtClean="0"/>
          </a:p>
          <a:p>
            <a:pPr eaLnBrk="1" hangingPunct="1">
              <a:spcBef>
                <a:spcPct val="0"/>
              </a:spcBef>
            </a:pPr>
            <a:r>
              <a:rPr lang="pt-PT" dirty="0" smtClean="0"/>
              <a:t>And </a:t>
            </a:r>
            <a:r>
              <a:rPr lang="pt-PT" dirty="0" err="1" smtClean="0"/>
              <a:t>with</a:t>
            </a:r>
            <a:r>
              <a:rPr lang="pt-PT" dirty="0" smtClean="0"/>
              <a:t> </a:t>
            </a:r>
            <a:r>
              <a:rPr lang="pt-PT" dirty="0" err="1" smtClean="0"/>
              <a:t>strong</a:t>
            </a:r>
            <a:r>
              <a:rPr lang="pt-PT" dirty="0" smtClean="0"/>
              <a:t> </a:t>
            </a:r>
            <a:r>
              <a:rPr lang="pt-PT" dirty="0" err="1" smtClean="0"/>
              <a:t>authentication</a:t>
            </a:r>
            <a:r>
              <a:rPr lang="pt-PT" dirty="0" smtClean="0"/>
              <a:t> </a:t>
            </a:r>
            <a:r>
              <a:rPr lang="pt-PT" dirty="0" err="1" smtClean="0"/>
              <a:t>mechanism</a:t>
            </a:r>
            <a:endParaRPr lang="en-US" dirty="0" smtClean="0"/>
          </a:p>
        </p:txBody>
      </p:sp>
      <p:sp>
        <p:nvSpPr>
          <p:cNvPr id="3584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33604B7-A799-4987-B54D-97E9DA4D3F81}" type="slidenum">
              <a:rPr lang="en-US" smtClean="0"/>
              <a:pPr fontAlgn="base">
                <a:spcBef>
                  <a:spcPct val="0"/>
                </a:spcBef>
                <a:spcAft>
                  <a:spcPct val="0"/>
                </a:spcAft>
                <a:defRPr/>
              </a:pPr>
              <a:t>38</a:t>
            </a:fld>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xfrm>
            <a:off x="649288" y="744538"/>
            <a:ext cx="5378450"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pt-PT" dirty="0" smtClean="0"/>
              <a:t>A new </a:t>
            </a:r>
            <a:r>
              <a:rPr lang="pt-PT" dirty="0" err="1" smtClean="0"/>
              <a:t>public</a:t>
            </a:r>
            <a:r>
              <a:rPr lang="pt-PT" dirty="0" smtClean="0"/>
              <a:t> </a:t>
            </a:r>
            <a:r>
              <a:rPr lang="pt-PT" dirty="0" err="1" smtClean="0"/>
              <a:t>service</a:t>
            </a:r>
            <a:r>
              <a:rPr lang="pt-PT" dirty="0" smtClean="0"/>
              <a:t> </a:t>
            </a:r>
            <a:r>
              <a:rPr lang="pt-PT" dirty="0" err="1" smtClean="0"/>
              <a:t>wich</a:t>
            </a:r>
            <a:r>
              <a:rPr lang="pt-PT" dirty="0" smtClean="0"/>
              <a:t> </a:t>
            </a:r>
            <a:r>
              <a:rPr lang="pt-PT" dirty="0" err="1" smtClean="0"/>
              <a:t>provides</a:t>
            </a:r>
            <a:r>
              <a:rPr lang="pt-PT" dirty="0" smtClean="0"/>
              <a:t> the </a:t>
            </a:r>
            <a:r>
              <a:rPr lang="pt-PT" dirty="0" err="1" smtClean="0"/>
              <a:t>possibility</a:t>
            </a:r>
            <a:r>
              <a:rPr lang="pt-PT" dirty="0" smtClean="0"/>
              <a:t> to </a:t>
            </a:r>
            <a:r>
              <a:rPr lang="pt-PT" dirty="0" err="1" smtClean="0"/>
              <a:t>start</a:t>
            </a:r>
            <a:r>
              <a:rPr lang="pt-PT" dirty="0" smtClean="0"/>
              <a:t> a business in 60 minutes.</a:t>
            </a:r>
          </a:p>
          <a:p>
            <a:pPr eaLnBrk="1" hangingPunct="1">
              <a:spcBef>
                <a:spcPct val="0"/>
              </a:spcBef>
            </a:pPr>
            <a:r>
              <a:rPr lang="pt-PT" dirty="0" smtClean="0"/>
              <a:t>the </a:t>
            </a:r>
            <a:r>
              <a:rPr lang="pt-PT" dirty="0" err="1" smtClean="0"/>
              <a:t>entrepeneur</a:t>
            </a:r>
            <a:r>
              <a:rPr lang="pt-PT" dirty="0" smtClean="0"/>
              <a:t> </a:t>
            </a:r>
            <a:r>
              <a:rPr lang="pt-PT" dirty="0" err="1" smtClean="0"/>
              <a:t>only</a:t>
            </a:r>
            <a:r>
              <a:rPr lang="pt-PT" dirty="0" smtClean="0"/>
              <a:t> </a:t>
            </a:r>
            <a:r>
              <a:rPr lang="pt-PT" dirty="0" err="1" smtClean="0"/>
              <a:t>interacts</a:t>
            </a:r>
            <a:r>
              <a:rPr lang="pt-PT" dirty="0" smtClean="0"/>
              <a:t> </a:t>
            </a:r>
            <a:r>
              <a:rPr lang="pt-PT" dirty="0" err="1" smtClean="0"/>
              <a:t>with</a:t>
            </a:r>
            <a:r>
              <a:rPr lang="pt-PT" dirty="0" smtClean="0"/>
              <a:t> one </a:t>
            </a:r>
            <a:r>
              <a:rPr lang="pt-PT" dirty="0" err="1" smtClean="0"/>
              <a:t>front</a:t>
            </a:r>
            <a:r>
              <a:rPr lang="pt-PT" dirty="0" smtClean="0"/>
              <a:t> </a:t>
            </a:r>
            <a:r>
              <a:rPr lang="pt-PT" dirty="0" err="1" smtClean="0"/>
              <a:t>office</a:t>
            </a:r>
            <a:r>
              <a:rPr lang="pt-PT" dirty="0" smtClean="0"/>
              <a:t>, </a:t>
            </a:r>
            <a:r>
              <a:rPr lang="pt-PT" dirty="0" err="1" smtClean="0"/>
              <a:t>avoiding</a:t>
            </a:r>
            <a:r>
              <a:rPr lang="pt-PT" dirty="0" smtClean="0"/>
              <a:t> the </a:t>
            </a:r>
            <a:r>
              <a:rPr lang="pt-PT" dirty="0" err="1" smtClean="0"/>
              <a:t>need</a:t>
            </a:r>
            <a:r>
              <a:rPr lang="pt-PT" dirty="0" smtClean="0"/>
              <a:t> for </a:t>
            </a:r>
            <a:r>
              <a:rPr lang="pt-PT" dirty="0" err="1" smtClean="0"/>
              <a:t>multiple</a:t>
            </a:r>
            <a:endParaRPr lang="pt-PT" dirty="0" smtClean="0"/>
          </a:p>
          <a:p>
            <a:pPr eaLnBrk="1" hangingPunct="1">
              <a:spcBef>
                <a:spcPct val="0"/>
              </a:spcBef>
            </a:pPr>
            <a:r>
              <a:rPr lang="pt-PT" dirty="0" err="1" smtClean="0"/>
              <a:t>Efforts</a:t>
            </a:r>
            <a:r>
              <a:rPr lang="pt-PT" dirty="0" smtClean="0"/>
              <a:t> and </a:t>
            </a:r>
            <a:r>
              <a:rPr lang="pt-PT" dirty="0" err="1" smtClean="0"/>
              <a:t>redundancy</a:t>
            </a:r>
            <a:endParaRPr lang="en-US" dirty="0" smtClean="0"/>
          </a:p>
        </p:txBody>
      </p:sp>
      <p:sp>
        <p:nvSpPr>
          <p:cNvPr id="3686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3434C8A-8F1A-4901-A470-83288C2DCDDC}" type="slidenum">
              <a:rPr lang="en-US" smtClean="0"/>
              <a:pPr fontAlgn="base">
                <a:spcBef>
                  <a:spcPct val="0"/>
                </a:spcBef>
                <a:spcAft>
                  <a:spcPct val="0"/>
                </a:spcAft>
                <a:defRPr/>
              </a:pPr>
              <a:t>39</a:t>
            </a:fld>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B8E0658-5E28-4E99-824D-C046759AFF76}" type="slidenum">
              <a:rPr lang="pt-PT" smtClean="0"/>
              <a:pPr fontAlgn="base">
                <a:spcBef>
                  <a:spcPct val="0"/>
                </a:spcBef>
                <a:spcAft>
                  <a:spcPct val="0"/>
                </a:spcAft>
                <a:defRPr/>
              </a:pPr>
              <a:t>40</a:t>
            </a:fld>
            <a:endParaRPr lang="pt-PT" smtClean="0"/>
          </a:p>
        </p:txBody>
      </p:sp>
      <p:sp>
        <p:nvSpPr>
          <p:cNvPr id="40963" name="Rectangle 2"/>
          <p:cNvSpPr>
            <a:spLocks noGrp="1" noRot="1" noChangeAspect="1" noChangeArrowheads="1" noTextEdit="1"/>
          </p:cNvSpPr>
          <p:nvPr>
            <p:ph type="sldImg"/>
          </p:nvPr>
        </p:nvSpPr>
        <p:spPr bwMode="auto">
          <a:xfrm>
            <a:off x="644525" y="742950"/>
            <a:ext cx="5376863" cy="37226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4" name="Rectangle 3"/>
          <p:cNvSpPr>
            <a:spLocks noGrp="1" noChangeArrowheads="1"/>
          </p:cNvSpPr>
          <p:nvPr>
            <p:ph type="body" idx="1"/>
          </p:nvPr>
        </p:nvSpPr>
        <p:spPr bwMode="auto">
          <a:xfrm>
            <a:off x="666909" y="4714184"/>
            <a:ext cx="5335270" cy="447114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PT"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a:xfrm>
            <a:off x="649288" y="744538"/>
            <a:ext cx="5378450" cy="3724275"/>
          </a:xfrm>
        </p:spPr>
      </p:sp>
      <p:sp>
        <p:nvSpPr>
          <p:cNvPr id="3" name="Marcador de Posição de Notas 2"/>
          <p:cNvSpPr>
            <a:spLocks noGrp="1"/>
          </p:cNvSpPr>
          <p:nvPr>
            <p:ph type="body" idx="1"/>
          </p:nvPr>
        </p:nvSpPr>
        <p:spPr/>
        <p:txBody>
          <a:bodyPr/>
          <a:lstStyle/>
          <a:p>
            <a:endParaRPr lang="pt-PT"/>
          </a:p>
        </p:txBody>
      </p:sp>
      <p:sp>
        <p:nvSpPr>
          <p:cNvPr id="4" name="Marcador de Posição do Número do Diapositivo 3"/>
          <p:cNvSpPr>
            <a:spLocks noGrp="1"/>
          </p:cNvSpPr>
          <p:nvPr>
            <p:ph type="sldNum" sz="quarter" idx="10"/>
          </p:nvPr>
        </p:nvSpPr>
        <p:spPr/>
        <p:txBody>
          <a:bodyPr/>
          <a:lstStyle/>
          <a:p>
            <a:pPr lvl="0"/>
            <a:fld id="{51EF869C-47BF-4DAA-B2BB-01B83D34A516}" type="slidenum">
              <a:rPr lang="pt-PT" smtClean="0"/>
              <a:pPr lvl="0"/>
              <a:t>43</a:t>
            </a:fld>
            <a:endParaRPr lang="pt-PT" dirty="0"/>
          </a:p>
        </p:txBody>
      </p:sp>
    </p:spTree>
    <p:extLst>
      <p:ext uri="{BB962C8B-B14F-4D97-AF65-F5344CB8AC3E}">
        <p14:creationId xmlns:p14="http://schemas.microsoft.com/office/powerpoint/2010/main" val="2779606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sp>
        <p:nvSpPr>
          <p:cNvPr id="2" name="Título 1"/>
          <p:cNvSpPr txBox="1">
            <a:spLocks noGrp="1"/>
          </p:cNvSpPr>
          <p:nvPr>
            <p:ph type="ctrTitle"/>
          </p:nvPr>
        </p:nvSpPr>
        <p:spPr>
          <a:xfrm>
            <a:off x="742950" y="2130423"/>
            <a:ext cx="8420096" cy="1470026"/>
          </a:xfrm>
        </p:spPr>
        <p:txBody>
          <a:bodyPr/>
          <a:lstStyle>
            <a:lvl1pPr>
              <a:defRPr/>
            </a:lvl1pPr>
          </a:lstStyle>
          <a:p>
            <a:pPr lvl="0"/>
            <a:r>
              <a:rPr lang="pt-PT"/>
              <a:t>Clique para editar o estilo</a:t>
            </a:r>
          </a:p>
        </p:txBody>
      </p:sp>
      <p:sp>
        <p:nvSpPr>
          <p:cNvPr id="3" name="Subtítulo 2"/>
          <p:cNvSpPr txBox="1">
            <a:spLocks noGrp="1"/>
          </p:cNvSpPr>
          <p:nvPr>
            <p:ph type="subTitle" idx="1"/>
          </p:nvPr>
        </p:nvSpPr>
        <p:spPr>
          <a:xfrm>
            <a:off x="1485900" y="3886200"/>
            <a:ext cx="6934196" cy="1752603"/>
          </a:xfrm>
          <a:prstGeom prst="rect">
            <a:avLst/>
          </a:prstGeom>
          <a:noFill/>
          <a:ln>
            <a:noFill/>
          </a:ln>
        </p:spPr>
        <p:txBody>
          <a:bodyPr vert="horz" wrap="square" lIns="91440" tIns="45720" rIns="91440" bIns="45720" anchor="t" anchorCtr="1" compatLnSpc="1"/>
          <a:lstStyle>
            <a:lvl1pPr marL="0" marR="0" lvl="0" indent="0" algn="ctr" defTabSz="914400" rtl="0" fontAlgn="auto" hangingPunct="1">
              <a:lnSpc>
                <a:spcPct val="100000"/>
              </a:lnSpc>
              <a:spcBef>
                <a:spcPts val="800"/>
              </a:spcBef>
              <a:spcAft>
                <a:spcPts val="0"/>
              </a:spcAft>
              <a:buNone/>
              <a:tabLst/>
              <a:defRPr lang="pt-PT" sz="3200" b="0" i="0" u="none" strike="noStrike" kern="0" cap="none" spc="0" baseline="0">
                <a:solidFill>
                  <a:srgbClr val="000000"/>
                </a:solidFill>
                <a:uFillTx/>
                <a:latin typeface="Arial"/>
              </a:defRPr>
            </a:lvl1pPr>
          </a:lstStyle>
          <a:p>
            <a:pPr lvl="0"/>
            <a:r>
              <a:rPr lang="pt-PT"/>
              <a:t>Faça clique para editar o estilo</a:t>
            </a:r>
          </a:p>
        </p:txBody>
      </p:sp>
    </p:spTree>
  </p:cSld>
  <p:clrMapOvr>
    <a:masterClrMapping/>
  </p:clrMapOvr>
  <p:transition>
    <p:pull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2" name="Título 1"/>
          <p:cNvSpPr txBox="1">
            <a:spLocks noGrp="1"/>
          </p:cNvSpPr>
          <p:nvPr>
            <p:ph type="title"/>
          </p:nvPr>
        </p:nvSpPr>
        <p:spPr/>
        <p:txBody>
          <a:bodyPr/>
          <a:lstStyle>
            <a:lvl1pPr>
              <a:defRPr/>
            </a:lvl1pPr>
          </a:lstStyle>
          <a:p>
            <a:pPr lvl="0"/>
            <a:r>
              <a:rPr lang="pt-PT"/>
              <a:t>Clique para editar o estilo</a:t>
            </a:r>
          </a:p>
        </p:txBody>
      </p:sp>
      <p:sp>
        <p:nvSpPr>
          <p:cNvPr id="3" name="Marcador de Posição de Conteúdo 2"/>
          <p:cNvSpPr txBox="1">
            <a:spLocks noGrp="1"/>
          </p:cNvSpPr>
          <p:nvPr>
            <p:ph idx="1"/>
          </p:nvPr>
        </p:nvSpPr>
        <p:spPr>
          <a:xfrm>
            <a:off x="495303" y="1600200"/>
            <a:ext cx="8915400" cy="4525959"/>
          </a:xfrm>
          <a:prstGeom prst="rect">
            <a:avLst/>
          </a:prstGeom>
          <a:noFill/>
          <a:ln>
            <a:noFill/>
          </a:ln>
        </p:spPr>
        <p:txBody>
          <a:bodyPr vert="horz" wrap="square" lIns="91440" tIns="45720" rIns="91440" bIns="45720" anchor="t" anchorCtr="0" compatLnSpc="1"/>
          <a:lstStyle>
            <a:lvl1pPr marL="342900" marR="0" lvl="0" indent="-342900" algn="l" defTabSz="914400" rtl="0" fontAlgn="auto" hangingPunct="1">
              <a:lnSpc>
                <a:spcPct val="100000"/>
              </a:lnSpc>
              <a:spcBef>
                <a:spcPts val="800"/>
              </a:spcBef>
              <a:spcAft>
                <a:spcPts val="0"/>
              </a:spcAft>
              <a:buSzPct val="100000"/>
              <a:buChar char="•"/>
              <a:tabLst/>
              <a:defRPr lang="pt-PT" sz="3200" b="0" i="0" u="none" strike="noStrike" kern="0" cap="none" spc="0" baseline="0">
                <a:solidFill>
                  <a:srgbClr val="000000"/>
                </a:solidFill>
                <a:uFillTx/>
                <a:latin typeface="Arial"/>
              </a:defRPr>
            </a:lvl1pPr>
            <a:lvl2pPr marL="742950" marR="0" lvl="1" indent="-285750" algn="l" defTabSz="914400" rtl="0" fontAlgn="auto" hangingPunct="1">
              <a:lnSpc>
                <a:spcPct val="100000"/>
              </a:lnSpc>
              <a:spcBef>
                <a:spcPts val="700"/>
              </a:spcBef>
              <a:spcAft>
                <a:spcPts val="0"/>
              </a:spcAft>
              <a:buSzPct val="100000"/>
              <a:buChar char="–"/>
              <a:tabLst/>
              <a:defRPr lang="pt-PT" sz="2800" b="0" i="0" u="none" strike="noStrike" kern="0" cap="none" spc="0" baseline="0">
                <a:solidFill>
                  <a:srgbClr val="000000"/>
                </a:solidFill>
                <a:uFillTx/>
                <a:latin typeface="Arial"/>
              </a:defRPr>
            </a:lvl2pPr>
            <a:lvl3pPr marL="1143000" marR="0" lvl="2" indent="-228600" algn="l" defTabSz="914400" rtl="0" fontAlgn="auto" hangingPunct="1">
              <a:lnSpc>
                <a:spcPct val="100000"/>
              </a:lnSpc>
              <a:spcBef>
                <a:spcPts val="600"/>
              </a:spcBef>
              <a:spcAft>
                <a:spcPts val="0"/>
              </a:spcAft>
              <a:buSzPct val="100000"/>
              <a:buChar char="•"/>
              <a:tabLst/>
              <a:defRPr lang="pt-PT" sz="2400" b="0" i="0" u="none" strike="noStrike" kern="0" cap="none" spc="0" baseline="0">
                <a:solidFill>
                  <a:srgbClr val="000000"/>
                </a:solidFill>
                <a:uFillTx/>
                <a:latin typeface="Arial"/>
              </a:defRPr>
            </a:lvl3pPr>
            <a:lvl4pPr marL="1600200" marR="0" lvl="3" indent="-228600" algn="l" defTabSz="914400" rtl="0" fontAlgn="auto" hangingPunct="1">
              <a:lnSpc>
                <a:spcPct val="100000"/>
              </a:lnSpc>
              <a:spcBef>
                <a:spcPts val="500"/>
              </a:spcBef>
              <a:spcAft>
                <a:spcPts val="0"/>
              </a:spcAft>
              <a:buSzPct val="100000"/>
              <a:buChar char="–"/>
              <a:tabLst/>
              <a:defRPr lang="pt-PT" sz="2000" b="0" i="0" u="none" strike="noStrike" kern="0" cap="none" spc="0" baseline="0">
                <a:solidFill>
                  <a:srgbClr val="000000"/>
                </a:solidFill>
                <a:uFillTx/>
                <a:latin typeface="Arial"/>
              </a:defRPr>
            </a:lvl4pPr>
            <a:lvl5pPr marL="2057400" marR="0" lvl="4" indent="-228600" algn="l" defTabSz="914400" rtl="0" fontAlgn="auto" hangingPunct="1">
              <a:lnSpc>
                <a:spcPct val="100000"/>
              </a:lnSpc>
              <a:spcBef>
                <a:spcPts val="500"/>
              </a:spcBef>
              <a:spcAft>
                <a:spcPts val="0"/>
              </a:spcAft>
              <a:buSzPct val="100000"/>
              <a:buChar char="»"/>
              <a:tabLst/>
              <a:defRPr lang="pt-PT" sz="2000" b="0" i="0" u="none" strike="noStrike" kern="0" cap="none" spc="0" baseline="0">
                <a:solidFill>
                  <a:srgbClr val="000000"/>
                </a:solidFill>
                <a:uFillTx/>
                <a:latin typeface="Arial"/>
              </a:defRPr>
            </a:lvl5pPr>
          </a:lstStyle>
          <a:p>
            <a:pPr lvl="0"/>
            <a:r>
              <a:rPr lang="pt-PT"/>
              <a:t>Clique para editar os estilos</a:t>
            </a:r>
          </a:p>
          <a:p>
            <a:pPr lvl="1"/>
            <a:r>
              <a:rPr lang="pt-PT"/>
              <a:t>Segundo nível</a:t>
            </a:r>
          </a:p>
          <a:p>
            <a:pPr lvl="2"/>
            <a:r>
              <a:rPr lang="pt-PT"/>
              <a:t>Terceiro nível</a:t>
            </a:r>
          </a:p>
          <a:p>
            <a:pPr lvl="3"/>
            <a:r>
              <a:rPr lang="pt-PT"/>
              <a:t>Quarto nível</a:t>
            </a:r>
          </a:p>
          <a:p>
            <a:pPr lvl="4"/>
            <a:r>
              <a:rPr lang="pt-PT"/>
              <a:t>Quinto nível</a:t>
            </a:r>
          </a:p>
        </p:txBody>
      </p:sp>
    </p:spTree>
  </p:cSld>
  <p:clrMapOvr>
    <a:masterClrMapping/>
  </p:clrMapOvr>
  <p:transition>
    <p:pull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ítulo 1"/>
          <p:cNvSpPr txBox="1">
            <a:spLocks noGrp="1"/>
          </p:cNvSpPr>
          <p:nvPr>
            <p:ph type="title"/>
          </p:nvPr>
        </p:nvSpPr>
        <p:spPr>
          <a:xfrm>
            <a:off x="782634" y="4406895"/>
            <a:ext cx="8420096" cy="1362071"/>
          </a:xfrm>
        </p:spPr>
        <p:txBody>
          <a:bodyPr anchor="t" anchorCtr="0"/>
          <a:lstStyle>
            <a:lvl1pPr algn="l">
              <a:defRPr sz="4000" b="1" cap="all"/>
            </a:lvl1pPr>
          </a:lstStyle>
          <a:p>
            <a:pPr lvl="0"/>
            <a:r>
              <a:rPr lang="pt-PT"/>
              <a:t>Clique para editar o estilo</a:t>
            </a:r>
          </a:p>
        </p:txBody>
      </p:sp>
      <p:sp>
        <p:nvSpPr>
          <p:cNvPr id="3" name="Marcador de Posição do Texto 2"/>
          <p:cNvSpPr txBox="1">
            <a:spLocks noGrp="1"/>
          </p:cNvSpPr>
          <p:nvPr>
            <p:ph type="body" idx="1"/>
          </p:nvPr>
        </p:nvSpPr>
        <p:spPr>
          <a:xfrm>
            <a:off x="782634" y="2906713"/>
            <a:ext cx="8420096" cy="1500182"/>
          </a:xfrm>
          <a:prstGeom prst="rect">
            <a:avLst/>
          </a:prstGeom>
          <a:noFill/>
          <a:ln>
            <a:noFill/>
          </a:ln>
        </p:spPr>
        <p:txBody>
          <a:bodyPr vert="horz" wrap="square" lIns="91440" tIns="45720" rIns="91440" bIns="45720" anchor="b" anchorCtr="0" compatLnSpc="1"/>
          <a:lstStyle>
            <a:lvl1pPr marL="0" marR="0" lvl="0" indent="0" algn="l" defTabSz="914400" rtl="0" fontAlgn="auto" hangingPunct="1">
              <a:lnSpc>
                <a:spcPct val="100000"/>
              </a:lnSpc>
              <a:spcBef>
                <a:spcPts val="500"/>
              </a:spcBef>
              <a:spcAft>
                <a:spcPts val="0"/>
              </a:spcAft>
              <a:buNone/>
              <a:tabLst/>
              <a:defRPr lang="pt-PT" sz="2000" b="0" i="0" u="none" strike="noStrike" kern="0" cap="none" spc="0" baseline="0">
                <a:solidFill>
                  <a:srgbClr val="000000"/>
                </a:solidFill>
                <a:uFillTx/>
                <a:latin typeface="Arial"/>
              </a:defRPr>
            </a:lvl1pPr>
          </a:lstStyle>
          <a:p>
            <a:pPr lvl="0"/>
            <a:r>
              <a:rPr lang="pt-PT"/>
              <a:t>Clique para editar os estilos</a:t>
            </a:r>
          </a:p>
        </p:txBody>
      </p:sp>
    </p:spTree>
  </p:cSld>
  <p:clrMapOvr>
    <a:masterClrMapping/>
  </p:clrMapOvr>
  <p:transition>
    <p:pull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ítulo 1"/>
          <p:cNvSpPr txBox="1">
            <a:spLocks noGrp="1"/>
          </p:cNvSpPr>
          <p:nvPr>
            <p:ph type="title"/>
          </p:nvPr>
        </p:nvSpPr>
        <p:spPr/>
        <p:txBody>
          <a:bodyPr/>
          <a:lstStyle>
            <a:lvl1pPr>
              <a:defRPr/>
            </a:lvl1pPr>
          </a:lstStyle>
          <a:p>
            <a:pPr lvl="0"/>
            <a:r>
              <a:rPr lang="pt-PT"/>
              <a:t>Clique para editar o estilo</a:t>
            </a:r>
          </a:p>
        </p:txBody>
      </p:sp>
      <p:sp>
        <p:nvSpPr>
          <p:cNvPr id="3" name="Marcador de Posição de Conteúdo 2"/>
          <p:cNvSpPr txBox="1">
            <a:spLocks noGrp="1"/>
          </p:cNvSpPr>
          <p:nvPr>
            <p:ph sz="half" idx="1"/>
          </p:nvPr>
        </p:nvSpPr>
        <p:spPr>
          <a:xfrm>
            <a:off x="495303" y="1600200"/>
            <a:ext cx="4381503" cy="4525959"/>
          </a:xfrm>
          <a:prstGeom prst="rect">
            <a:avLst/>
          </a:prstGeom>
          <a:noFill/>
          <a:ln>
            <a:noFill/>
          </a:ln>
        </p:spPr>
        <p:txBody>
          <a:bodyPr vert="horz" wrap="square" lIns="91440" tIns="45720" rIns="91440" bIns="45720" anchor="t" anchorCtr="0" compatLnSpc="1"/>
          <a:lstStyle>
            <a:lvl1pPr marL="342900" marR="0" lvl="0" indent="-342900" algn="l" defTabSz="914400" rtl="0" fontAlgn="auto" hangingPunct="1">
              <a:lnSpc>
                <a:spcPct val="100000"/>
              </a:lnSpc>
              <a:spcBef>
                <a:spcPts val="700"/>
              </a:spcBef>
              <a:spcAft>
                <a:spcPts val="0"/>
              </a:spcAft>
              <a:buSzPct val="100000"/>
              <a:buChar char="•"/>
              <a:tabLst/>
              <a:defRPr lang="pt-PT" sz="2800" b="0" i="0" u="none" strike="noStrike" kern="0" cap="none" spc="0" baseline="0">
                <a:solidFill>
                  <a:srgbClr val="000000"/>
                </a:solidFill>
                <a:uFillTx/>
                <a:latin typeface="Arial"/>
              </a:defRPr>
            </a:lvl1pPr>
            <a:lvl2pPr marL="742950" marR="0" lvl="1" indent="-285750" algn="l" defTabSz="914400" rtl="0" fontAlgn="auto" hangingPunct="1">
              <a:lnSpc>
                <a:spcPct val="100000"/>
              </a:lnSpc>
              <a:spcBef>
                <a:spcPts val="600"/>
              </a:spcBef>
              <a:spcAft>
                <a:spcPts val="0"/>
              </a:spcAft>
              <a:buSzPct val="100000"/>
              <a:buChar char="–"/>
              <a:tabLst/>
              <a:defRPr lang="pt-PT" sz="2400" b="0" i="0" u="none" strike="noStrike" kern="0" cap="none" spc="0" baseline="0">
                <a:solidFill>
                  <a:srgbClr val="000000"/>
                </a:solidFill>
                <a:uFillTx/>
                <a:latin typeface="Arial"/>
              </a:defRPr>
            </a:lvl2pPr>
            <a:lvl3pPr marL="1143000" marR="0" lvl="2" indent="-228600" algn="l" defTabSz="914400" rtl="0" fontAlgn="auto" hangingPunct="1">
              <a:lnSpc>
                <a:spcPct val="100000"/>
              </a:lnSpc>
              <a:spcBef>
                <a:spcPts val="500"/>
              </a:spcBef>
              <a:spcAft>
                <a:spcPts val="0"/>
              </a:spcAft>
              <a:buSzPct val="100000"/>
              <a:buChar char="•"/>
              <a:tabLst/>
              <a:defRPr lang="pt-PT" sz="2000" b="0" i="0" u="none" strike="noStrike" kern="0" cap="none" spc="0" baseline="0">
                <a:solidFill>
                  <a:srgbClr val="000000"/>
                </a:solidFill>
                <a:uFillTx/>
                <a:latin typeface="Arial"/>
              </a:defRPr>
            </a:lvl3pPr>
            <a:lvl4pPr marL="1600200" marR="0" lvl="3" indent="-228600" algn="l" defTabSz="914400" rtl="0" fontAlgn="auto" hangingPunct="1">
              <a:lnSpc>
                <a:spcPct val="100000"/>
              </a:lnSpc>
              <a:spcBef>
                <a:spcPts val="400"/>
              </a:spcBef>
              <a:spcAft>
                <a:spcPts val="0"/>
              </a:spcAft>
              <a:buSzPct val="100000"/>
              <a:buChar char="–"/>
              <a:tabLst/>
              <a:defRPr lang="pt-PT" sz="1800" b="0" i="0" u="none" strike="noStrike" kern="0" cap="none" spc="0" baseline="0">
                <a:solidFill>
                  <a:srgbClr val="000000"/>
                </a:solidFill>
                <a:uFillTx/>
                <a:latin typeface="Arial"/>
              </a:defRPr>
            </a:lvl4pPr>
            <a:lvl5pPr marL="2057400" marR="0" lvl="4" indent="-228600" algn="l" defTabSz="914400" rtl="0" fontAlgn="auto" hangingPunct="1">
              <a:lnSpc>
                <a:spcPct val="100000"/>
              </a:lnSpc>
              <a:spcBef>
                <a:spcPts val="400"/>
              </a:spcBef>
              <a:spcAft>
                <a:spcPts val="0"/>
              </a:spcAft>
              <a:buSzPct val="100000"/>
              <a:buChar char="»"/>
              <a:tabLst/>
              <a:defRPr lang="pt-PT" sz="1800" b="0" i="0" u="none" strike="noStrike" kern="0" cap="none" spc="0" baseline="0">
                <a:solidFill>
                  <a:srgbClr val="000000"/>
                </a:solidFill>
                <a:uFillTx/>
                <a:latin typeface="Arial"/>
              </a:defRPr>
            </a:lvl5pPr>
          </a:lstStyle>
          <a:p>
            <a:pPr lvl="0"/>
            <a:r>
              <a:rPr lang="pt-PT"/>
              <a:t>Clique para editar os estilos</a:t>
            </a:r>
          </a:p>
          <a:p>
            <a:pPr lvl="1"/>
            <a:r>
              <a:rPr lang="pt-PT"/>
              <a:t>Segundo nível</a:t>
            </a:r>
          </a:p>
          <a:p>
            <a:pPr lvl="2"/>
            <a:r>
              <a:rPr lang="pt-PT"/>
              <a:t>Terceiro nível</a:t>
            </a:r>
          </a:p>
          <a:p>
            <a:pPr lvl="3"/>
            <a:r>
              <a:rPr lang="pt-PT"/>
              <a:t>Quarto nível</a:t>
            </a:r>
          </a:p>
          <a:p>
            <a:pPr lvl="4"/>
            <a:r>
              <a:rPr lang="pt-PT"/>
              <a:t>Quinto nível</a:t>
            </a:r>
          </a:p>
        </p:txBody>
      </p:sp>
      <p:sp>
        <p:nvSpPr>
          <p:cNvPr id="4" name="Marcador de Posição de Conteúdo 3"/>
          <p:cNvSpPr txBox="1">
            <a:spLocks noGrp="1"/>
          </p:cNvSpPr>
          <p:nvPr>
            <p:ph sz="half" idx="2"/>
          </p:nvPr>
        </p:nvSpPr>
        <p:spPr>
          <a:xfrm>
            <a:off x="5029200" y="1600200"/>
            <a:ext cx="4381503" cy="4525959"/>
          </a:xfrm>
          <a:prstGeom prst="rect">
            <a:avLst/>
          </a:prstGeom>
          <a:noFill/>
          <a:ln>
            <a:noFill/>
          </a:ln>
        </p:spPr>
        <p:txBody>
          <a:bodyPr vert="horz" wrap="square" lIns="91440" tIns="45720" rIns="91440" bIns="45720" anchor="t" anchorCtr="0" compatLnSpc="1"/>
          <a:lstStyle>
            <a:lvl1pPr marL="342900" marR="0" lvl="0" indent="-342900" algn="l" defTabSz="914400" rtl="0" fontAlgn="auto" hangingPunct="1">
              <a:lnSpc>
                <a:spcPct val="100000"/>
              </a:lnSpc>
              <a:spcBef>
                <a:spcPts val="700"/>
              </a:spcBef>
              <a:spcAft>
                <a:spcPts val="0"/>
              </a:spcAft>
              <a:buSzPct val="100000"/>
              <a:buChar char="•"/>
              <a:tabLst/>
              <a:defRPr lang="pt-PT" sz="2800" b="0" i="0" u="none" strike="noStrike" kern="0" cap="none" spc="0" baseline="0">
                <a:solidFill>
                  <a:srgbClr val="000000"/>
                </a:solidFill>
                <a:uFillTx/>
                <a:latin typeface="Arial"/>
              </a:defRPr>
            </a:lvl1pPr>
            <a:lvl2pPr marL="742950" marR="0" lvl="1" indent="-285750" algn="l" defTabSz="914400" rtl="0" fontAlgn="auto" hangingPunct="1">
              <a:lnSpc>
                <a:spcPct val="100000"/>
              </a:lnSpc>
              <a:spcBef>
                <a:spcPts val="600"/>
              </a:spcBef>
              <a:spcAft>
                <a:spcPts val="0"/>
              </a:spcAft>
              <a:buSzPct val="100000"/>
              <a:buChar char="–"/>
              <a:tabLst/>
              <a:defRPr lang="pt-PT" sz="2400" b="0" i="0" u="none" strike="noStrike" kern="0" cap="none" spc="0" baseline="0">
                <a:solidFill>
                  <a:srgbClr val="000000"/>
                </a:solidFill>
                <a:uFillTx/>
                <a:latin typeface="Arial"/>
              </a:defRPr>
            </a:lvl2pPr>
            <a:lvl3pPr marL="1143000" marR="0" lvl="2" indent="-228600" algn="l" defTabSz="914400" rtl="0" fontAlgn="auto" hangingPunct="1">
              <a:lnSpc>
                <a:spcPct val="100000"/>
              </a:lnSpc>
              <a:spcBef>
                <a:spcPts val="500"/>
              </a:spcBef>
              <a:spcAft>
                <a:spcPts val="0"/>
              </a:spcAft>
              <a:buSzPct val="100000"/>
              <a:buChar char="•"/>
              <a:tabLst/>
              <a:defRPr lang="pt-PT" sz="2000" b="0" i="0" u="none" strike="noStrike" kern="0" cap="none" spc="0" baseline="0">
                <a:solidFill>
                  <a:srgbClr val="000000"/>
                </a:solidFill>
                <a:uFillTx/>
                <a:latin typeface="Arial"/>
              </a:defRPr>
            </a:lvl3pPr>
            <a:lvl4pPr marL="1600200" marR="0" lvl="3" indent="-228600" algn="l" defTabSz="914400" rtl="0" fontAlgn="auto" hangingPunct="1">
              <a:lnSpc>
                <a:spcPct val="100000"/>
              </a:lnSpc>
              <a:spcBef>
                <a:spcPts val="400"/>
              </a:spcBef>
              <a:spcAft>
                <a:spcPts val="0"/>
              </a:spcAft>
              <a:buSzPct val="100000"/>
              <a:buChar char="–"/>
              <a:tabLst/>
              <a:defRPr lang="pt-PT" sz="1800" b="0" i="0" u="none" strike="noStrike" kern="0" cap="none" spc="0" baseline="0">
                <a:solidFill>
                  <a:srgbClr val="000000"/>
                </a:solidFill>
                <a:uFillTx/>
                <a:latin typeface="Arial"/>
              </a:defRPr>
            </a:lvl4pPr>
            <a:lvl5pPr marL="2057400" marR="0" lvl="4" indent="-228600" algn="l" defTabSz="914400" rtl="0" fontAlgn="auto" hangingPunct="1">
              <a:lnSpc>
                <a:spcPct val="100000"/>
              </a:lnSpc>
              <a:spcBef>
                <a:spcPts val="400"/>
              </a:spcBef>
              <a:spcAft>
                <a:spcPts val="0"/>
              </a:spcAft>
              <a:buSzPct val="100000"/>
              <a:buChar char="»"/>
              <a:tabLst/>
              <a:defRPr lang="pt-PT" sz="1800" b="0" i="0" u="none" strike="noStrike" kern="0" cap="none" spc="0" baseline="0">
                <a:solidFill>
                  <a:srgbClr val="000000"/>
                </a:solidFill>
                <a:uFillTx/>
                <a:latin typeface="Arial"/>
              </a:defRPr>
            </a:lvl5pPr>
          </a:lstStyle>
          <a:p>
            <a:pPr lvl="0"/>
            <a:r>
              <a:rPr lang="pt-PT"/>
              <a:t>Clique para editar os estilos</a:t>
            </a:r>
          </a:p>
          <a:p>
            <a:pPr lvl="1"/>
            <a:r>
              <a:rPr lang="pt-PT"/>
              <a:t>Segundo nível</a:t>
            </a:r>
          </a:p>
          <a:p>
            <a:pPr lvl="2"/>
            <a:r>
              <a:rPr lang="pt-PT"/>
              <a:t>Terceiro nível</a:t>
            </a:r>
          </a:p>
          <a:p>
            <a:pPr lvl="3"/>
            <a:r>
              <a:rPr lang="pt-PT"/>
              <a:t>Quarto nível</a:t>
            </a:r>
          </a:p>
          <a:p>
            <a:pPr lvl="4"/>
            <a:r>
              <a:rPr lang="pt-PT"/>
              <a:t>Quinto nível</a:t>
            </a:r>
          </a:p>
        </p:txBody>
      </p:sp>
    </p:spTree>
  </p:cSld>
  <p:clrMapOvr>
    <a:masterClrMapping/>
  </p:clrMapOvr>
  <p:transition>
    <p:pull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txBox="1">
            <a:spLocks noGrp="1"/>
          </p:cNvSpPr>
          <p:nvPr>
            <p:ph type="title"/>
          </p:nvPr>
        </p:nvSpPr>
        <p:spPr>
          <a:xfrm>
            <a:off x="495303" y="274640"/>
            <a:ext cx="8915400" cy="1143000"/>
          </a:xfrm>
        </p:spPr>
        <p:txBody>
          <a:bodyPr/>
          <a:lstStyle>
            <a:lvl1pPr>
              <a:defRPr/>
            </a:lvl1pPr>
          </a:lstStyle>
          <a:p>
            <a:pPr lvl="0"/>
            <a:r>
              <a:rPr lang="pt-PT"/>
              <a:t>Clique para editar o estilo</a:t>
            </a:r>
          </a:p>
        </p:txBody>
      </p:sp>
      <p:sp>
        <p:nvSpPr>
          <p:cNvPr id="3" name="Marcador de Posição do Texto 2"/>
          <p:cNvSpPr txBox="1">
            <a:spLocks noGrp="1"/>
          </p:cNvSpPr>
          <p:nvPr>
            <p:ph type="body" idx="1"/>
          </p:nvPr>
        </p:nvSpPr>
        <p:spPr>
          <a:xfrm>
            <a:off x="495303" y="1535113"/>
            <a:ext cx="4376739" cy="639759"/>
          </a:xfrm>
          <a:prstGeom prst="rect">
            <a:avLst/>
          </a:prstGeom>
          <a:noFill/>
          <a:ln>
            <a:noFill/>
          </a:ln>
        </p:spPr>
        <p:txBody>
          <a:bodyPr vert="horz" wrap="square" lIns="91440" tIns="45720" rIns="91440" bIns="45720" anchor="b" anchorCtr="0" compatLnSpc="1"/>
          <a:lstStyle>
            <a:lvl1pPr marL="0" marR="0" lvl="0" indent="0" algn="l" defTabSz="914400" rtl="0" fontAlgn="auto" hangingPunct="1">
              <a:lnSpc>
                <a:spcPct val="100000"/>
              </a:lnSpc>
              <a:spcBef>
                <a:spcPts val="600"/>
              </a:spcBef>
              <a:spcAft>
                <a:spcPts val="0"/>
              </a:spcAft>
              <a:buNone/>
              <a:tabLst/>
              <a:defRPr lang="pt-PT" sz="2400" b="1" i="0" u="none" strike="noStrike" kern="0" cap="none" spc="0" baseline="0">
                <a:solidFill>
                  <a:srgbClr val="000000"/>
                </a:solidFill>
                <a:uFillTx/>
                <a:latin typeface="Arial"/>
              </a:defRPr>
            </a:lvl1pPr>
          </a:lstStyle>
          <a:p>
            <a:pPr lvl="0"/>
            <a:r>
              <a:rPr lang="pt-PT"/>
              <a:t>Clique para editar os estilos</a:t>
            </a:r>
          </a:p>
        </p:txBody>
      </p:sp>
      <p:sp>
        <p:nvSpPr>
          <p:cNvPr id="4" name="Marcador de Posição de Conteúdo 3"/>
          <p:cNvSpPr txBox="1">
            <a:spLocks noGrp="1"/>
          </p:cNvSpPr>
          <p:nvPr>
            <p:ph sz="half" idx="2"/>
          </p:nvPr>
        </p:nvSpPr>
        <p:spPr>
          <a:xfrm>
            <a:off x="495303" y="2174872"/>
            <a:ext cx="4376739" cy="3951286"/>
          </a:xfrm>
          <a:prstGeom prst="rect">
            <a:avLst/>
          </a:prstGeom>
          <a:noFill/>
          <a:ln>
            <a:noFill/>
          </a:ln>
        </p:spPr>
        <p:txBody>
          <a:bodyPr vert="horz" wrap="square" lIns="91440" tIns="45720" rIns="91440" bIns="45720" anchor="t" anchorCtr="0" compatLnSpc="1"/>
          <a:lstStyle>
            <a:lvl1pPr marL="342900" marR="0" lvl="0" indent="-342900" algn="l" defTabSz="914400" rtl="0" fontAlgn="auto" hangingPunct="1">
              <a:lnSpc>
                <a:spcPct val="100000"/>
              </a:lnSpc>
              <a:spcBef>
                <a:spcPts val="600"/>
              </a:spcBef>
              <a:spcAft>
                <a:spcPts val="0"/>
              </a:spcAft>
              <a:buSzPct val="100000"/>
              <a:buChar char="•"/>
              <a:tabLst/>
              <a:defRPr lang="pt-PT" sz="2400" b="0" i="0" u="none" strike="noStrike" kern="0" cap="none" spc="0" baseline="0">
                <a:solidFill>
                  <a:srgbClr val="000000"/>
                </a:solidFill>
                <a:uFillTx/>
                <a:latin typeface="Arial"/>
              </a:defRPr>
            </a:lvl1pPr>
            <a:lvl2pPr marL="742950" marR="0" lvl="1" indent="-285750" algn="l" defTabSz="914400" rtl="0" fontAlgn="auto" hangingPunct="1">
              <a:lnSpc>
                <a:spcPct val="100000"/>
              </a:lnSpc>
              <a:spcBef>
                <a:spcPts val="500"/>
              </a:spcBef>
              <a:spcAft>
                <a:spcPts val="0"/>
              </a:spcAft>
              <a:buSzPct val="100000"/>
              <a:buChar char="–"/>
              <a:tabLst/>
              <a:defRPr lang="pt-PT" sz="2000" b="0" i="0" u="none" strike="noStrike" kern="0" cap="none" spc="0" baseline="0">
                <a:solidFill>
                  <a:srgbClr val="000000"/>
                </a:solidFill>
                <a:uFillTx/>
                <a:latin typeface="Arial"/>
              </a:defRPr>
            </a:lvl2pPr>
            <a:lvl3pPr marL="1143000" marR="0" lvl="2" indent="-228600" algn="l" defTabSz="914400" rtl="0" fontAlgn="auto" hangingPunct="1">
              <a:lnSpc>
                <a:spcPct val="100000"/>
              </a:lnSpc>
              <a:spcBef>
                <a:spcPts val="400"/>
              </a:spcBef>
              <a:spcAft>
                <a:spcPts val="0"/>
              </a:spcAft>
              <a:buSzPct val="100000"/>
              <a:buChar char="•"/>
              <a:tabLst/>
              <a:defRPr lang="pt-PT" sz="1800" b="0" i="0" u="none" strike="noStrike" kern="0" cap="none" spc="0" baseline="0">
                <a:solidFill>
                  <a:srgbClr val="000000"/>
                </a:solidFill>
                <a:uFillTx/>
                <a:latin typeface="Arial"/>
              </a:defRPr>
            </a:lvl3pPr>
            <a:lvl4pPr marL="1600200" marR="0" lvl="3" indent="-228600" algn="l" defTabSz="914400" rtl="0" fontAlgn="auto" hangingPunct="1">
              <a:lnSpc>
                <a:spcPct val="100000"/>
              </a:lnSpc>
              <a:spcBef>
                <a:spcPts val="400"/>
              </a:spcBef>
              <a:spcAft>
                <a:spcPts val="0"/>
              </a:spcAft>
              <a:buSzPct val="100000"/>
              <a:buChar char="–"/>
              <a:tabLst/>
              <a:defRPr lang="pt-PT" sz="1600" b="0" i="0" u="none" strike="noStrike" kern="0" cap="none" spc="0" baseline="0">
                <a:solidFill>
                  <a:srgbClr val="000000"/>
                </a:solidFill>
                <a:uFillTx/>
                <a:latin typeface="Arial"/>
              </a:defRPr>
            </a:lvl4pPr>
            <a:lvl5pPr marL="2057400" marR="0" lvl="4" indent="-228600" algn="l" defTabSz="914400" rtl="0" fontAlgn="auto" hangingPunct="1">
              <a:lnSpc>
                <a:spcPct val="100000"/>
              </a:lnSpc>
              <a:spcBef>
                <a:spcPts val="400"/>
              </a:spcBef>
              <a:spcAft>
                <a:spcPts val="0"/>
              </a:spcAft>
              <a:buSzPct val="100000"/>
              <a:buChar char="»"/>
              <a:tabLst/>
              <a:defRPr lang="pt-PT" sz="1600" b="0" i="0" u="none" strike="noStrike" kern="0" cap="none" spc="0" baseline="0">
                <a:solidFill>
                  <a:srgbClr val="000000"/>
                </a:solidFill>
                <a:uFillTx/>
                <a:latin typeface="Arial"/>
              </a:defRPr>
            </a:lvl5pPr>
          </a:lstStyle>
          <a:p>
            <a:pPr lvl="0"/>
            <a:r>
              <a:rPr lang="pt-PT"/>
              <a:t>Clique para editar os estilos</a:t>
            </a:r>
          </a:p>
          <a:p>
            <a:pPr lvl="1"/>
            <a:r>
              <a:rPr lang="pt-PT"/>
              <a:t>Segundo nível</a:t>
            </a:r>
          </a:p>
          <a:p>
            <a:pPr lvl="2"/>
            <a:r>
              <a:rPr lang="pt-PT"/>
              <a:t>Terceiro nível</a:t>
            </a:r>
          </a:p>
          <a:p>
            <a:pPr lvl="3"/>
            <a:r>
              <a:rPr lang="pt-PT"/>
              <a:t>Quarto nível</a:t>
            </a:r>
          </a:p>
          <a:p>
            <a:pPr lvl="4"/>
            <a:r>
              <a:rPr lang="pt-PT"/>
              <a:t>Quinto nível</a:t>
            </a:r>
          </a:p>
        </p:txBody>
      </p:sp>
      <p:sp>
        <p:nvSpPr>
          <p:cNvPr id="5" name="Marcador de Posição do Texto 4"/>
          <p:cNvSpPr txBox="1">
            <a:spLocks noGrp="1"/>
          </p:cNvSpPr>
          <p:nvPr>
            <p:ph type="body" sz="quarter" idx="3"/>
          </p:nvPr>
        </p:nvSpPr>
        <p:spPr>
          <a:xfrm>
            <a:off x="5032372" y="1535113"/>
            <a:ext cx="4378320" cy="639759"/>
          </a:xfrm>
          <a:prstGeom prst="rect">
            <a:avLst/>
          </a:prstGeom>
          <a:noFill/>
          <a:ln>
            <a:noFill/>
          </a:ln>
        </p:spPr>
        <p:txBody>
          <a:bodyPr vert="horz" wrap="square" lIns="91440" tIns="45720" rIns="91440" bIns="45720" anchor="b" anchorCtr="0" compatLnSpc="1"/>
          <a:lstStyle>
            <a:lvl1pPr marL="0" marR="0" lvl="0" indent="0" algn="l" defTabSz="914400" rtl="0" fontAlgn="auto" hangingPunct="1">
              <a:lnSpc>
                <a:spcPct val="100000"/>
              </a:lnSpc>
              <a:spcBef>
                <a:spcPts val="600"/>
              </a:spcBef>
              <a:spcAft>
                <a:spcPts val="0"/>
              </a:spcAft>
              <a:buNone/>
              <a:tabLst/>
              <a:defRPr lang="pt-PT" sz="2400" b="1" i="0" u="none" strike="noStrike" kern="0" cap="none" spc="0" baseline="0">
                <a:solidFill>
                  <a:srgbClr val="000000"/>
                </a:solidFill>
                <a:uFillTx/>
                <a:latin typeface="Arial"/>
              </a:defRPr>
            </a:lvl1pPr>
          </a:lstStyle>
          <a:p>
            <a:pPr lvl="0"/>
            <a:r>
              <a:rPr lang="pt-PT"/>
              <a:t>Clique para editar os estilos</a:t>
            </a:r>
          </a:p>
        </p:txBody>
      </p:sp>
      <p:sp>
        <p:nvSpPr>
          <p:cNvPr id="6" name="Marcador de Posição de Conteúdo 5"/>
          <p:cNvSpPr txBox="1">
            <a:spLocks noGrp="1"/>
          </p:cNvSpPr>
          <p:nvPr>
            <p:ph sz="quarter" idx="4"/>
          </p:nvPr>
        </p:nvSpPr>
        <p:spPr>
          <a:xfrm>
            <a:off x="5032372" y="2174872"/>
            <a:ext cx="4378320" cy="3951286"/>
          </a:xfrm>
          <a:prstGeom prst="rect">
            <a:avLst/>
          </a:prstGeom>
          <a:noFill/>
          <a:ln>
            <a:noFill/>
          </a:ln>
        </p:spPr>
        <p:txBody>
          <a:bodyPr vert="horz" wrap="square" lIns="91440" tIns="45720" rIns="91440" bIns="45720" anchor="t" anchorCtr="0" compatLnSpc="1"/>
          <a:lstStyle>
            <a:lvl1pPr marL="342900" marR="0" lvl="0" indent="-342900" algn="l" defTabSz="914400" rtl="0" fontAlgn="auto" hangingPunct="1">
              <a:lnSpc>
                <a:spcPct val="100000"/>
              </a:lnSpc>
              <a:spcBef>
                <a:spcPts val="600"/>
              </a:spcBef>
              <a:spcAft>
                <a:spcPts val="0"/>
              </a:spcAft>
              <a:buSzPct val="100000"/>
              <a:buChar char="•"/>
              <a:tabLst/>
              <a:defRPr lang="pt-PT" sz="2400" b="0" i="0" u="none" strike="noStrike" kern="0" cap="none" spc="0" baseline="0">
                <a:solidFill>
                  <a:srgbClr val="000000"/>
                </a:solidFill>
                <a:uFillTx/>
                <a:latin typeface="Arial"/>
              </a:defRPr>
            </a:lvl1pPr>
            <a:lvl2pPr marL="742950" marR="0" lvl="1" indent="-285750" algn="l" defTabSz="914400" rtl="0" fontAlgn="auto" hangingPunct="1">
              <a:lnSpc>
                <a:spcPct val="100000"/>
              </a:lnSpc>
              <a:spcBef>
                <a:spcPts val="500"/>
              </a:spcBef>
              <a:spcAft>
                <a:spcPts val="0"/>
              </a:spcAft>
              <a:buSzPct val="100000"/>
              <a:buChar char="–"/>
              <a:tabLst/>
              <a:defRPr lang="pt-PT" sz="2000" b="0" i="0" u="none" strike="noStrike" kern="0" cap="none" spc="0" baseline="0">
                <a:solidFill>
                  <a:srgbClr val="000000"/>
                </a:solidFill>
                <a:uFillTx/>
                <a:latin typeface="Arial"/>
              </a:defRPr>
            </a:lvl2pPr>
            <a:lvl3pPr marL="1143000" marR="0" lvl="2" indent="-228600" algn="l" defTabSz="914400" rtl="0" fontAlgn="auto" hangingPunct="1">
              <a:lnSpc>
                <a:spcPct val="100000"/>
              </a:lnSpc>
              <a:spcBef>
                <a:spcPts val="400"/>
              </a:spcBef>
              <a:spcAft>
                <a:spcPts val="0"/>
              </a:spcAft>
              <a:buSzPct val="100000"/>
              <a:buChar char="•"/>
              <a:tabLst/>
              <a:defRPr lang="pt-PT" sz="1800" b="0" i="0" u="none" strike="noStrike" kern="0" cap="none" spc="0" baseline="0">
                <a:solidFill>
                  <a:srgbClr val="000000"/>
                </a:solidFill>
                <a:uFillTx/>
                <a:latin typeface="Arial"/>
              </a:defRPr>
            </a:lvl3pPr>
            <a:lvl4pPr marL="1600200" marR="0" lvl="3" indent="-228600" algn="l" defTabSz="914400" rtl="0" fontAlgn="auto" hangingPunct="1">
              <a:lnSpc>
                <a:spcPct val="100000"/>
              </a:lnSpc>
              <a:spcBef>
                <a:spcPts val="400"/>
              </a:spcBef>
              <a:spcAft>
                <a:spcPts val="0"/>
              </a:spcAft>
              <a:buSzPct val="100000"/>
              <a:buChar char="–"/>
              <a:tabLst/>
              <a:defRPr lang="pt-PT" sz="1600" b="0" i="0" u="none" strike="noStrike" kern="0" cap="none" spc="0" baseline="0">
                <a:solidFill>
                  <a:srgbClr val="000000"/>
                </a:solidFill>
                <a:uFillTx/>
                <a:latin typeface="Arial"/>
              </a:defRPr>
            </a:lvl4pPr>
            <a:lvl5pPr marL="2057400" marR="0" lvl="4" indent="-228600" algn="l" defTabSz="914400" rtl="0" fontAlgn="auto" hangingPunct="1">
              <a:lnSpc>
                <a:spcPct val="100000"/>
              </a:lnSpc>
              <a:spcBef>
                <a:spcPts val="400"/>
              </a:spcBef>
              <a:spcAft>
                <a:spcPts val="0"/>
              </a:spcAft>
              <a:buSzPct val="100000"/>
              <a:buChar char="»"/>
              <a:tabLst/>
              <a:defRPr lang="pt-PT" sz="1600" b="0" i="0" u="none" strike="noStrike" kern="0" cap="none" spc="0" baseline="0">
                <a:solidFill>
                  <a:srgbClr val="000000"/>
                </a:solidFill>
                <a:uFillTx/>
                <a:latin typeface="Arial"/>
              </a:defRPr>
            </a:lvl5pPr>
          </a:lstStyle>
          <a:p>
            <a:pPr lvl="0"/>
            <a:r>
              <a:rPr lang="pt-PT"/>
              <a:t>Clique para editar os estilos</a:t>
            </a:r>
          </a:p>
          <a:p>
            <a:pPr lvl="1"/>
            <a:r>
              <a:rPr lang="pt-PT"/>
              <a:t>Segundo nível</a:t>
            </a:r>
          </a:p>
          <a:p>
            <a:pPr lvl="2"/>
            <a:r>
              <a:rPr lang="pt-PT"/>
              <a:t>Terceiro nível</a:t>
            </a:r>
          </a:p>
          <a:p>
            <a:pPr lvl="3"/>
            <a:r>
              <a:rPr lang="pt-PT"/>
              <a:t>Quarto nível</a:t>
            </a:r>
          </a:p>
          <a:p>
            <a:pPr lvl="4"/>
            <a:r>
              <a:rPr lang="pt-PT"/>
              <a:t>Quinto nível</a:t>
            </a:r>
          </a:p>
        </p:txBody>
      </p:sp>
    </p:spTree>
  </p:cSld>
  <p:clrMapOvr>
    <a:masterClrMapping/>
  </p:clrMapOvr>
  <p:transition>
    <p:pull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ítulo 1"/>
          <p:cNvSpPr txBox="1">
            <a:spLocks noGrp="1"/>
          </p:cNvSpPr>
          <p:nvPr>
            <p:ph type="title"/>
          </p:nvPr>
        </p:nvSpPr>
        <p:spPr/>
        <p:txBody>
          <a:bodyPr/>
          <a:lstStyle>
            <a:lvl1pPr>
              <a:defRPr/>
            </a:lvl1pPr>
          </a:lstStyle>
          <a:p>
            <a:pPr lvl="0"/>
            <a:r>
              <a:rPr lang="pt-PT"/>
              <a:t>Clique para editar o estilo</a:t>
            </a:r>
          </a:p>
        </p:txBody>
      </p:sp>
    </p:spTree>
  </p:cSld>
  <p:clrMapOvr>
    <a:masterClrMapping/>
  </p:clrMapOvr>
  <p:transition>
    <p:pull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Tree>
  </p:cSld>
  <p:clrMapOvr>
    <a:masterClrMapping/>
  </p:clrMapOvr>
  <p:transition>
    <p:pull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txBox="1">
            <a:spLocks noGrp="1"/>
          </p:cNvSpPr>
          <p:nvPr>
            <p:ph type="title"/>
          </p:nvPr>
        </p:nvSpPr>
        <p:spPr>
          <a:xfrm>
            <a:off x="495303" y="273048"/>
            <a:ext cx="3259141" cy="1162046"/>
          </a:xfrm>
        </p:spPr>
        <p:txBody>
          <a:bodyPr anchor="b" anchorCtr="0"/>
          <a:lstStyle>
            <a:lvl1pPr algn="l">
              <a:defRPr sz="2000" b="1"/>
            </a:lvl1pPr>
          </a:lstStyle>
          <a:p>
            <a:pPr lvl="0"/>
            <a:r>
              <a:rPr lang="pt-PT"/>
              <a:t>Clique para editar o estilo</a:t>
            </a:r>
          </a:p>
        </p:txBody>
      </p:sp>
      <p:sp>
        <p:nvSpPr>
          <p:cNvPr id="3" name="Marcador de Posição de Conteúdo 2"/>
          <p:cNvSpPr txBox="1">
            <a:spLocks noGrp="1"/>
          </p:cNvSpPr>
          <p:nvPr>
            <p:ph idx="1"/>
          </p:nvPr>
        </p:nvSpPr>
        <p:spPr>
          <a:xfrm>
            <a:off x="3873498" y="273048"/>
            <a:ext cx="5537204" cy="5853110"/>
          </a:xfrm>
          <a:prstGeom prst="rect">
            <a:avLst/>
          </a:prstGeom>
          <a:noFill/>
          <a:ln>
            <a:noFill/>
          </a:ln>
        </p:spPr>
        <p:txBody>
          <a:bodyPr vert="horz" wrap="square" lIns="91440" tIns="45720" rIns="91440" bIns="45720" anchor="t" anchorCtr="0" compatLnSpc="1"/>
          <a:lstStyle>
            <a:lvl1pPr marL="342900" marR="0" lvl="0" indent="-342900" algn="l" defTabSz="914400" rtl="0" fontAlgn="auto" hangingPunct="1">
              <a:lnSpc>
                <a:spcPct val="100000"/>
              </a:lnSpc>
              <a:spcBef>
                <a:spcPts val="800"/>
              </a:spcBef>
              <a:spcAft>
                <a:spcPts val="0"/>
              </a:spcAft>
              <a:buSzPct val="100000"/>
              <a:buChar char="•"/>
              <a:tabLst/>
              <a:defRPr lang="pt-PT" sz="3200" b="0" i="0" u="none" strike="noStrike" kern="0" cap="none" spc="0" baseline="0">
                <a:solidFill>
                  <a:srgbClr val="000000"/>
                </a:solidFill>
                <a:uFillTx/>
                <a:latin typeface="Arial"/>
              </a:defRPr>
            </a:lvl1pPr>
            <a:lvl2pPr marL="742950" marR="0" lvl="1" indent="-285750" algn="l" defTabSz="914400" rtl="0" fontAlgn="auto" hangingPunct="1">
              <a:lnSpc>
                <a:spcPct val="100000"/>
              </a:lnSpc>
              <a:spcBef>
                <a:spcPts val="700"/>
              </a:spcBef>
              <a:spcAft>
                <a:spcPts val="0"/>
              </a:spcAft>
              <a:buSzPct val="100000"/>
              <a:buChar char="–"/>
              <a:tabLst/>
              <a:defRPr lang="pt-PT" sz="2800" b="0" i="0" u="none" strike="noStrike" kern="0" cap="none" spc="0" baseline="0">
                <a:solidFill>
                  <a:srgbClr val="000000"/>
                </a:solidFill>
                <a:uFillTx/>
                <a:latin typeface="Arial"/>
              </a:defRPr>
            </a:lvl2pPr>
            <a:lvl3pPr marL="1143000" marR="0" lvl="2" indent="-228600" algn="l" defTabSz="914400" rtl="0" fontAlgn="auto" hangingPunct="1">
              <a:lnSpc>
                <a:spcPct val="100000"/>
              </a:lnSpc>
              <a:spcBef>
                <a:spcPts val="600"/>
              </a:spcBef>
              <a:spcAft>
                <a:spcPts val="0"/>
              </a:spcAft>
              <a:buSzPct val="100000"/>
              <a:buChar char="•"/>
              <a:tabLst/>
              <a:defRPr lang="pt-PT" sz="2400" b="0" i="0" u="none" strike="noStrike" kern="0" cap="none" spc="0" baseline="0">
                <a:solidFill>
                  <a:srgbClr val="000000"/>
                </a:solidFill>
                <a:uFillTx/>
                <a:latin typeface="Arial"/>
              </a:defRPr>
            </a:lvl3pPr>
            <a:lvl4pPr marL="1600200" marR="0" lvl="3" indent="-228600" algn="l" defTabSz="914400" rtl="0" fontAlgn="auto" hangingPunct="1">
              <a:lnSpc>
                <a:spcPct val="100000"/>
              </a:lnSpc>
              <a:spcBef>
                <a:spcPts val="500"/>
              </a:spcBef>
              <a:spcAft>
                <a:spcPts val="0"/>
              </a:spcAft>
              <a:buSzPct val="100000"/>
              <a:buChar char="–"/>
              <a:tabLst/>
              <a:defRPr lang="pt-PT" sz="2000" b="0" i="0" u="none" strike="noStrike" kern="0" cap="none" spc="0" baseline="0">
                <a:solidFill>
                  <a:srgbClr val="000000"/>
                </a:solidFill>
                <a:uFillTx/>
                <a:latin typeface="Arial"/>
              </a:defRPr>
            </a:lvl4pPr>
            <a:lvl5pPr marL="2057400" marR="0" lvl="4" indent="-228600" algn="l" defTabSz="914400" rtl="0" fontAlgn="auto" hangingPunct="1">
              <a:lnSpc>
                <a:spcPct val="100000"/>
              </a:lnSpc>
              <a:spcBef>
                <a:spcPts val="500"/>
              </a:spcBef>
              <a:spcAft>
                <a:spcPts val="0"/>
              </a:spcAft>
              <a:buSzPct val="100000"/>
              <a:buChar char="»"/>
              <a:tabLst/>
              <a:defRPr lang="pt-PT" sz="2000" b="0" i="0" u="none" strike="noStrike" kern="0" cap="none" spc="0" baseline="0">
                <a:solidFill>
                  <a:srgbClr val="000000"/>
                </a:solidFill>
                <a:uFillTx/>
                <a:latin typeface="Arial"/>
              </a:defRPr>
            </a:lvl5pPr>
          </a:lstStyle>
          <a:p>
            <a:pPr lvl="0"/>
            <a:r>
              <a:rPr lang="pt-PT"/>
              <a:t>Clique para editar os estilos</a:t>
            </a:r>
          </a:p>
          <a:p>
            <a:pPr lvl="1"/>
            <a:r>
              <a:rPr lang="pt-PT"/>
              <a:t>Segundo nível</a:t>
            </a:r>
          </a:p>
          <a:p>
            <a:pPr lvl="2"/>
            <a:r>
              <a:rPr lang="pt-PT"/>
              <a:t>Terceiro nível</a:t>
            </a:r>
          </a:p>
          <a:p>
            <a:pPr lvl="3"/>
            <a:r>
              <a:rPr lang="pt-PT"/>
              <a:t>Quarto nível</a:t>
            </a:r>
          </a:p>
          <a:p>
            <a:pPr lvl="4"/>
            <a:r>
              <a:rPr lang="pt-PT"/>
              <a:t>Quinto nível</a:t>
            </a:r>
          </a:p>
        </p:txBody>
      </p:sp>
      <p:sp>
        <p:nvSpPr>
          <p:cNvPr id="4" name="Marcador de Posição do Texto 3"/>
          <p:cNvSpPr txBox="1">
            <a:spLocks noGrp="1"/>
          </p:cNvSpPr>
          <p:nvPr>
            <p:ph type="body" sz="half" idx="2"/>
          </p:nvPr>
        </p:nvSpPr>
        <p:spPr>
          <a:xfrm>
            <a:off x="495303" y="1435095"/>
            <a:ext cx="3259141" cy="4691064"/>
          </a:xfrm>
          <a:prstGeom prst="rect">
            <a:avLst/>
          </a:prstGeom>
          <a:noFill/>
          <a:ln>
            <a:noFill/>
          </a:ln>
        </p:spPr>
        <p:txBody>
          <a:bodyPr vert="horz" wrap="square" lIns="91440" tIns="45720" rIns="91440" bIns="45720" anchor="t" anchorCtr="0" compatLnSpc="1"/>
          <a:lstStyle>
            <a:lvl1pPr marL="0" marR="0" lvl="0" indent="0" algn="l" defTabSz="914400" rtl="0" fontAlgn="auto" hangingPunct="1">
              <a:lnSpc>
                <a:spcPct val="100000"/>
              </a:lnSpc>
              <a:spcBef>
                <a:spcPts val="300"/>
              </a:spcBef>
              <a:spcAft>
                <a:spcPts val="0"/>
              </a:spcAft>
              <a:buNone/>
              <a:tabLst/>
              <a:defRPr lang="pt-PT" sz="1400" b="0" i="0" u="none" strike="noStrike" kern="0" cap="none" spc="0" baseline="0">
                <a:solidFill>
                  <a:srgbClr val="000000"/>
                </a:solidFill>
                <a:uFillTx/>
                <a:latin typeface="Arial"/>
              </a:defRPr>
            </a:lvl1pPr>
          </a:lstStyle>
          <a:p>
            <a:pPr lvl="0"/>
            <a:r>
              <a:rPr lang="pt-PT"/>
              <a:t>Clique para editar os estilos</a:t>
            </a:r>
          </a:p>
        </p:txBody>
      </p:sp>
    </p:spTree>
  </p:cSld>
  <p:clrMapOvr>
    <a:masterClrMapping/>
  </p:clrMapOvr>
  <p:transition>
    <p:pull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txBox="1">
            <a:spLocks noGrp="1"/>
          </p:cNvSpPr>
          <p:nvPr>
            <p:ph type="title"/>
          </p:nvPr>
        </p:nvSpPr>
        <p:spPr>
          <a:xfrm>
            <a:off x="1941508" y="4800600"/>
            <a:ext cx="5943600" cy="566735"/>
          </a:xfrm>
        </p:spPr>
        <p:txBody>
          <a:bodyPr anchor="b" anchorCtr="0"/>
          <a:lstStyle>
            <a:lvl1pPr algn="l">
              <a:defRPr sz="2000" b="1"/>
            </a:lvl1pPr>
          </a:lstStyle>
          <a:p>
            <a:pPr lvl="0"/>
            <a:r>
              <a:rPr lang="pt-PT"/>
              <a:t>Clique para editar o estilo</a:t>
            </a:r>
          </a:p>
        </p:txBody>
      </p:sp>
      <p:sp>
        <p:nvSpPr>
          <p:cNvPr id="3" name="Marcador de Posição da Imagem 2"/>
          <p:cNvSpPr txBox="1">
            <a:spLocks noGrp="1"/>
          </p:cNvSpPr>
          <p:nvPr>
            <p:ph type="pic" idx="1"/>
          </p:nvPr>
        </p:nvSpPr>
        <p:spPr>
          <a:xfrm>
            <a:off x="1941508" y="612776"/>
            <a:ext cx="5943600" cy="4114800"/>
          </a:xfrm>
          <a:prstGeom prst="rect">
            <a:avLst/>
          </a:prstGeom>
          <a:noFill/>
          <a:ln>
            <a:noFill/>
          </a:ln>
        </p:spPr>
        <p:txBody>
          <a:bodyPr vert="horz" wrap="square" lIns="91440" tIns="45720" rIns="91440" bIns="45720" anchor="t" anchorCtr="0" compatLnSpc="1"/>
          <a:lstStyle>
            <a:lvl1pPr marL="0" marR="0" lvl="0" indent="0" algn="l" defTabSz="914400" rtl="0" fontAlgn="auto" hangingPunct="1">
              <a:lnSpc>
                <a:spcPct val="100000"/>
              </a:lnSpc>
              <a:spcBef>
                <a:spcPts val="800"/>
              </a:spcBef>
              <a:spcAft>
                <a:spcPts val="0"/>
              </a:spcAft>
              <a:buNone/>
              <a:tabLst/>
              <a:defRPr lang="pt-PT" sz="3200" b="0" i="0" u="none" strike="noStrike" kern="0" cap="none" spc="0" baseline="0">
                <a:solidFill>
                  <a:srgbClr val="000000"/>
                </a:solidFill>
                <a:uFillTx/>
                <a:latin typeface="Arial"/>
              </a:defRPr>
            </a:lvl1pPr>
          </a:lstStyle>
          <a:p>
            <a:pPr lvl="0"/>
            <a:endParaRPr lang="pt-PT" dirty="0"/>
          </a:p>
        </p:txBody>
      </p:sp>
      <p:sp>
        <p:nvSpPr>
          <p:cNvPr id="4" name="Marcador de Posição do Texto 3"/>
          <p:cNvSpPr txBox="1">
            <a:spLocks noGrp="1"/>
          </p:cNvSpPr>
          <p:nvPr>
            <p:ph type="body" sz="half" idx="2"/>
          </p:nvPr>
        </p:nvSpPr>
        <p:spPr>
          <a:xfrm>
            <a:off x="1941508" y="5367335"/>
            <a:ext cx="5943600" cy="804864"/>
          </a:xfrm>
          <a:prstGeom prst="rect">
            <a:avLst/>
          </a:prstGeom>
          <a:noFill/>
          <a:ln>
            <a:noFill/>
          </a:ln>
        </p:spPr>
        <p:txBody>
          <a:bodyPr vert="horz" wrap="square" lIns="91440" tIns="45720" rIns="91440" bIns="45720" anchor="t" anchorCtr="0" compatLnSpc="1"/>
          <a:lstStyle>
            <a:lvl1pPr marL="0" marR="0" lvl="0" indent="0" algn="l" defTabSz="914400" rtl="0" fontAlgn="auto" hangingPunct="1">
              <a:lnSpc>
                <a:spcPct val="100000"/>
              </a:lnSpc>
              <a:spcBef>
                <a:spcPts val="300"/>
              </a:spcBef>
              <a:spcAft>
                <a:spcPts val="0"/>
              </a:spcAft>
              <a:buNone/>
              <a:tabLst/>
              <a:defRPr lang="pt-PT" sz="1400" b="0" i="0" u="none" strike="noStrike" kern="0" cap="none" spc="0" baseline="0">
                <a:solidFill>
                  <a:srgbClr val="000000"/>
                </a:solidFill>
                <a:uFillTx/>
                <a:latin typeface="Arial"/>
              </a:defRPr>
            </a:lvl1pPr>
          </a:lstStyle>
          <a:p>
            <a:pPr lvl="0"/>
            <a:r>
              <a:rPr lang="pt-PT"/>
              <a:t>Clique para editar os estilos</a:t>
            </a:r>
          </a:p>
        </p:txBody>
      </p:sp>
    </p:spTree>
  </p:cSld>
  <p:clrMapOvr>
    <a:masterClrMapping/>
  </p:clrMapOvr>
  <p:transition>
    <p:pull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txBox="1">
            <a:spLocks noGrp="1"/>
          </p:cNvSpPr>
          <p:nvPr>
            <p:ph type="title"/>
          </p:nvPr>
        </p:nvSpPr>
        <p:spPr/>
        <p:txBody>
          <a:bodyPr/>
          <a:lstStyle>
            <a:lvl1pPr>
              <a:defRPr/>
            </a:lvl1pPr>
          </a:lstStyle>
          <a:p>
            <a:pPr lvl="0"/>
            <a:r>
              <a:rPr lang="pt-PT"/>
              <a:t>Clique para editar o estilo</a:t>
            </a:r>
          </a:p>
        </p:txBody>
      </p:sp>
      <p:sp>
        <p:nvSpPr>
          <p:cNvPr id="3" name="Marcador de Posição de Texto Vertical 2"/>
          <p:cNvSpPr txBox="1">
            <a:spLocks noGrp="1"/>
          </p:cNvSpPr>
          <p:nvPr>
            <p:ph type="body" orient="vert" idx="1"/>
          </p:nvPr>
        </p:nvSpPr>
        <p:spPr>
          <a:xfrm>
            <a:off x="495303" y="1600200"/>
            <a:ext cx="8915400" cy="4525959"/>
          </a:xfrm>
          <a:prstGeom prst="rect">
            <a:avLst/>
          </a:prstGeom>
          <a:noFill/>
          <a:ln>
            <a:noFill/>
          </a:ln>
        </p:spPr>
        <p:txBody>
          <a:bodyPr vert="eaVert" wrap="square" lIns="91440" tIns="45720" rIns="91440" bIns="45720" anchor="t" anchorCtr="0" compatLnSpc="1"/>
          <a:lstStyle>
            <a:lvl1pPr marL="342900" marR="0" lvl="0" indent="-342900" algn="l" defTabSz="914400" rtl="0" fontAlgn="auto" hangingPunct="1">
              <a:lnSpc>
                <a:spcPct val="100000"/>
              </a:lnSpc>
              <a:spcBef>
                <a:spcPts val="800"/>
              </a:spcBef>
              <a:spcAft>
                <a:spcPts val="0"/>
              </a:spcAft>
              <a:buSzPct val="100000"/>
              <a:buChar char="•"/>
              <a:tabLst/>
              <a:defRPr lang="pt-PT" sz="3200" b="0" i="0" u="none" strike="noStrike" kern="0" cap="none" spc="0" baseline="0">
                <a:solidFill>
                  <a:srgbClr val="000000"/>
                </a:solidFill>
                <a:uFillTx/>
                <a:latin typeface="Arial"/>
              </a:defRPr>
            </a:lvl1pPr>
            <a:lvl2pPr marL="742950" marR="0" lvl="1" indent="-285750" algn="l" defTabSz="914400" rtl="0" fontAlgn="auto" hangingPunct="1">
              <a:lnSpc>
                <a:spcPct val="100000"/>
              </a:lnSpc>
              <a:spcBef>
                <a:spcPts val="700"/>
              </a:spcBef>
              <a:spcAft>
                <a:spcPts val="0"/>
              </a:spcAft>
              <a:buSzPct val="100000"/>
              <a:buChar char="–"/>
              <a:tabLst/>
              <a:defRPr lang="pt-PT" sz="2800" b="0" i="0" u="none" strike="noStrike" kern="0" cap="none" spc="0" baseline="0">
                <a:solidFill>
                  <a:srgbClr val="000000"/>
                </a:solidFill>
                <a:uFillTx/>
                <a:latin typeface="Arial"/>
              </a:defRPr>
            </a:lvl2pPr>
            <a:lvl3pPr marL="1143000" marR="0" lvl="2" indent="-228600" algn="l" defTabSz="914400" rtl="0" fontAlgn="auto" hangingPunct="1">
              <a:lnSpc>
                <a:spcPct val="100000"/>
              </a:lnSpc>
              <a:spcBef>
                <a:spcPts val="600"/>
              </a:spcBef>
              <a:spcAft>
                <a:spcPts val="0"/>
              </a:spcAft>
              <a:buSzPct val="100000"/>
              <a:buChar char="•"/>
              <a:tabLst/>
              <a:defRPr lang="pt-PT" sz="2400" b="0" i="0" u="none" strike="noStrike" kern="0" cap="none" spc="0" baseline="0">
                <a:solidFill>
                  <a:srgbClr val="000000"/>
                </a:solidFill>
                <a:uFillTx/>
                <a:latin typeface="Arial"/>
              </a:defRPr>
            </a:lvl3pPr>
            <a:lvl4pPr marL="1600200" marR="0" lvl="3" indent="-228600" algn="l" defTabSz="914400" rtl="0" fontAlgn="auto" hangingPunct="1">
              <a:lnSpc>
                <a:spcPct val="100000"/>
              </a:lnSpc>
              <a:spcBef>
                <a:spcPts val="500"/>
              </a:spcBef>
              <a:spcAft>
                <a:spcPts val="0"/>
              </a:spcAft>
              <a:buSzPct val="100000"/>
              <a:buChar char="–"/>
              <a:tabLst/>
              <a:defRPr lang="pt-PT" sz="2000" b="0" i="0" u="none" strike="noStrike" kern="0" cap="none" spc="0" baseline="0">
                <a:solidFill>
                  <a:srgbClr val="000000"/>
                </a:solidFill>
                <a:uFillTx/>
                <a:latin typeface="Arial"/>
              </a:defRPr>
            </a:lvl4pPr>
            <a:lvl5pPr marL="2057400" marR="0" lvl="4" indent="-228600" algn="l" defTabSz="914400" rtl="0" fontAlgn="auto" hangingPunct="1">
              <a:lnSpc>
                <a:spcPct val="100000"/>
              </a:lnSpc>
              <a:spcBef>
                <a:spcPts val="500"/>
              </a:spcBef>
              <a:spcAft>
                <a:spcPts val="0"/>
              </a:spcAft>
              <a:buSzPct val="100000"/>
              <a:buChar char="»"/>
              <a:tabLst/>
              <a:defRPr lang="pt-PT" sz="2000" b="0" i="0" u="none" strike="noStrike" kern="0" cap="none" spc="0" baseline="0">
                <a:solidFill>
                  <a:srgbClr val="000000"/>
                </a:solidFill>
                <a:uFillTx/>
                <a:latin typeface="Arial"/>
              </a:defRPr>
            </a:lvl5pPr>
          </a:lstStyle>
          <a:p>
            <a:pPr lvl="0"/>
            <a:r>
              <a:rPr lang="pt-PT"/>
              <a:t>Clique para editar os estilos</a:t>
            </a:r>
          </a:p>
          <a:p>
            <a:pPr lvl="1"/>
            <a:r>
              <a:rPr lang="pt-PT"/>
              <a:t>Segundo nível</a:t>
            </a:r>
          </a:p>
          <a:p>
            <a:pPr lvl="2"/>
            <a:r>
              <a:rPr lang="pt-PT"/>
              <a:t>Terceiro nível</a:t>
            </a:r>
          </a:p>
          <a:p>
            <a:pPr lvl="3"/>
            <a:r>
              <a:rPr lang="pt-PT"/>
              <a:t>Quarto nível</a:t>
            </a:r>
          </a:p>
          <a:p>
            <a:pPr lvl="4"/>
            <a:r>
              <a:rPr lang="pt-PT"/>
              <a:t>Quinto nível</a:t>
            </a:r>
          </a:p>
        </p:txBody>
      </p:sp>
    </p:spTree>
  </p:cSld>
  <p:clrMapOvr>
    <a:masterClrMapping/>
  </p:clrMapOvr>
  <p:transition>
    <p:pull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p:cNvSpPr txBox="1">
            <a:spLocks noGrp="1"/>
          </p:cNvSpPr>
          <p:nvPr>
            <p:ph type="title" orient="vert"/>
          </p:nvPr>
        </p:nvSpPr>
        <p:spPr>
          <a:xfrm>
            <a:off x="7181853" y="541333"/>
            <a:ext cx="2228850" cy="5584826"/>
          </a:xfrm>
        </p:spPr>
        <p:txBody>
          <a:bodyPr vert="eaVert"/>
          <a:lstStyle>
            <a:lvl1pPr>
              <a:defRPr/>
            </a:lvl1pPr>
          </a:lstStyle>
          <a:p>
            <a:pPr lvl="0"/>
            <a:r>
              <a:rPr lang="pt-PT"/>
              <a:t>Clique para editar o estilo</a:t>
            </a:r>
          </a:p>
        </p:txBody>
      </p:sp>
      <p:sp>
        <p:nvSpPr>
          <p:cNvPr id="3" name="Marcador de Posição de Texto Vertical 2"/>
          <p:cNvSpPr txBox="1">
            <a:spLocks noGrp="1"/>
          </p:cNvSpPr>
          <p:nvPr>
            <p:ph type="body" orient="vert" idx="1"/>
          </p:nvPr>
        </p:nvSpPr>
        <p:spPr>
          <a:xfrm>
            <a:off x="495303" y="541333"/>
            <a:ext cx="6534146" cy="5584826"/>
          </a:xfrm>
          <a:prstGeom prst="rect">
            <a:avLst/>
          </a:prstGeom>
          <a:noFill/>
          <a:ln>
            <a:noFill/>
          </a:ln>
        </p:spPr>
        <p:txBody>
          <a:bodyPr vert="eaVert" wrap="square" lIns="91440" tIns="45720" rIns="91440" bIns="45720" anchor="t" anchorCtr="0" compatLnSpc="1"/>
          <a:lstStyle>
            <a:lvl1pPr marL="342900" marR="0" lvl="0" indent="-342900" algn="l" defTabSz="914400" rtl="0" fontAlgn="auto" hangingPunct="1">
              <a:lnSpc>
                <a:spcPct val="100000"/>
              </a:lnSpc>
              <a:spcBef>
                <a:spcPts val="800"/>
              </a:spcBef>
              <a:spcAft>
                <a:spcPts val="0"/>
              </a:spcAft>
              <a:buSzPct val="100000"/>
              <a:buChar char="•"/>
              <a:tabLst/>
              <a:defRPr lang="pt-PT" sz="3200" b="0" i="0" u="none" strike="noStrike" kern="0" cap="none" spc="0" baseline="0">
                <a:solidFill>
                  <a:srgbClr val="000000"/>
                </a:solidFill>
                <a:uFillTx/>
                <a:latin typeface="Arial"/>
              </a:defRPr>
            </a:lvl1pPr>
            <a:lvl2pPr marL="742950" marR="0" lvl="1" indent="-285750" algn="l" defTabSz="914400" rtl="0" fontAlgn="auto" hangingPunct="1">
              <a:lnSpc>
                <a:spcPct val="100000"/>
              </a:lnSpc>
              <a:spcBef>
                <a:spcPts val="700"/>
              </a:spcBef>
              <a:spcAft>
                <a:spcPts val="0"/>
              </a:spcAft>
              <a:buSzPct val="100000"/>
              <a:buChar char="–"/>
              <a:tabLst/>
              <a:defRPr lang="pt-PT" sz="2800" b="0" i="0" u="none" strike="noStrike" kern="0" cap="none" spc="0" baseline="0">
                <a:solidFill>
                  <a:srgbClr val="000000"/>
                </a:solidFill>
                <a:uFillTx/>
                <a:latin typeface="Arial"/>
              </a:defRPr>
            </a:lvl2pPr>
            <a:lvl3pPr marL="1143000" marR="0" lvl="2" indent="-228600" algn="l" defTabSz="914400" rtl="0" fontAlgn="auto" hangingPunct="1">
              <a:lnSpc>
                <a:spcPct val="100000"/>
              </a:lnSpc>
              <a:spcBef>
                <a:spcPts val="600"/>
              </a:spcBef>
              <a:spcAft>
                <a:spcPts val="0"/>
              </a:spcAft>
              <a:buSzPct val="100000"/>
              <a:buChar char="•"/>
              <a:tabLst/>
              <a:defRPr lang="pt-PT" sz="2400" b="0" i="0" u="none" strike="noStrike" kern="0" cap="none" spc="0" baseline="0">
                <a:solidFill>
                  <a:srgbClr val="000000"/>
                </a:solidFill>
                <a:uFillTx/>
                <a:latin typeface="Arial"/>
              </a:defRPr>
            </a:lvl3pPr>
            <a:lvl4pPr marL="1600200" marR="0" lvl="3" indent="-228600" algn="l" defTabSz="914400" rtl="0" fontAlgn="auto" hangingPunct="1">
              <a:lnSpc>
                <a:spcPct val="100000"/>
              </a:lnSpc>
              <a:spcBef>
                <a:spcPts val="500"/>
              </a:spcBef>
              <a:spcAft>
                <a:spcPts val="0"/>
              </a:spcAft>
              <a:buSzPct val="100000"/>
              <a:buChar char="–"/>
              <a:tabLst/>
              <a:defRPr lang="pt-PT" sz="2000" b="0" i="0" u="none" strike="noStrike" kern="0" cap="none" spc="0" baseline="0">
                <a:solidFill>
                  <a:srgbClr val="000000"/>
                </a:solidFill>
                <a:uFillTx/>
                <a:latin typeface="Arial"/>
              </a:defRPr>
            </a:lvl4pPr>
            <a:lvl5pPr marL="2057400" marR="0" lvl="4" indent="-228600" algn="l" defTabSz="914400" rtl="0" fontAlgn="auto" hangingPunct="1">
              <a:lnSpc>
                <a:spcPct val="100000"/>
              </a:lnSpc>
              <a:spcBef>
                <a:spcPts val="500"/>
              </a:spcBef>
              <a:spcAft>
                <a:spcPts val="0"/>
              </a:spcAft>
              <a:buSzPct val="100000"/>
              <a:buChar char="»"/>
              <a:tabLst/>
              <a:defRPr lang="pt-PT" sz="2000" b="0" i="0" u="none" strike="noStrike" kern="0" cap="none" spc="0" baseline="0">
                <a:solidFill>
                  <a:srgbClr val="000000"/>
                </a:solidFill>
                <a:uFillTx/>
                <a:latin typeface="Arial"/>
              </a:defRPr>
            </a:lvl5pPr>
          </a:lstStyle>
          <a:p>
            <a:pPr lvl="0"/>
            <a:r>
              <a:rPr lang="pt-PT"/>
              <a:t>Clique para editar os estilos</a:t>
            </a:r>
          </a:p>
          <a:p>
            <a:pPr lvl="1"/>
            <a:r>
              <a:rPr lang="pt-PT"/>
              <a:t>Segundo nível</a:t>
            </a:r>
          </a:p>
          <a:p>
            <a:pPr lvl="2"/>
            <a:r>
              <a:rPr lang="pt-PT"/>
              <a:t>Terceiro nível</a:t>
            </a:r>
          </a:p>
          <a:p>
            <a:pPr lvl="3"/>
            <a:r>
              <a:rPr lang="pt-PT"/>
              <a:t>Quarto nível</a:t>
            </a:r>
          </a:p>
          <a:p>
            <a:pPr lvl="4"/>
            <a:r>
              <a:rPr lang="pt-PT"/>
              <a:t>Quinto nível</a:t>
            </a:r>
          </a:p>
        </p:txBody>
      </p:sp>
    </p:spTree>
  </p:cSld>
  <p:clrMapOvr>
    <a:masterClrMapping/>
  </p:clrMapOvr>
  <p:transition>
    <p:pull dir="r"/>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txBox="1">
            <a:spLocks noGrp="1"/>
          </p:cNvSpPr>
          <p:nvPr>
            <p:ph type="title"/>
          </p:nvPr>
        </p:nvSpPr>
        <p:spPr>
          <a:xfrm>
            <a:off x="495303" y="274640"/>
            <a:ext cx="8915400" cy="1143000"/>
          </a:xfrm>
        </p:spPr>
        <p:txBody>
          <a:bodyPr/>
          <a:lstStyle>
            <a:lvl1pPr>
              <a:defRPr/>
            </a:lvl1pPr>
          </a:lstStyle>
          <a:p>
            <a:pPr lvl="0"/>
            <a:r>
              <a:rPr lang="pt-PT"/>
              <a:t>Click to edit Master title style</a:t>
            </a:r>
            <a:endParaRPr lang="en-US"/>
          </a:p>
        </p:txBody>
      </p:sp>
      <p:sp>
        <p:nvSpPr>
          <p:cNvPr id="3" name="Table Placeholder 2"/>
          <p:cNvSpPr txBox="1">
            <a:spLocks noGrp="1"/>
          </p:cNvSpPr>
          <p:nvPr>
            <p:ph type="tbl" idx="1"/>
          </p:nvPr>
        </p:nvSpPr>
        <p:spPr>
          <a:xfrm>
            <a:off x="495303" y="1600200"/>
            <a:ext cx="8915400" cy="4525959"/>
          </a:xfrm>
          <a:prstGeom prst="rect">
            <a:avLst/>
          </a:prstGeom>
          <a:noFill/>
          <a:ln>
            <a:noFill/>
          </a:ln>
        </p:spPr>
        <p:txBody>
          <a:bodyPr vert="horz" wrap="square" lIns="91440" tIns="45720" rIns="91440" bIns="45720" anchor="t" anchorCtr="0" compatLnSpc="1"/>
          <a:lstStyle>
            <a:lvl1pPr marL="342900" marR="0" lvl="0" indent="-342900" algn="l" defTabSz="914400" rtl="0" fontAlgn="auto" hangingPunct="1">
              <a:lnSpc>
                <a:spcPct val="100000"/>
              </a:lnSpc>
              <a:spcBef>
                <a:spcPts val="800"/>
              </a:spcBef>
              <a:spcAft>
                <a:spcPts val="0"/>
              </a:spcAft>
              <a:buSzPct val="100000"/>
              <a:buChar char="•"/>
              <a:tabLst/>
              <a:defRPr lang="en-US" sz="3200" b="0" i="0" u="none" strike="noStrike" kern="0" cap="none" spc="0" baseline="0">
                <a:solidFill>
                  <a:srgbClr val="000000"/>
                </a:solidFill>
                <a:uFillTx/>
                <a:latin typeface="Arial"/>
              </a:defRPr>
            </a:lvl1pPr>
          </a:lstStyle>
          <a:p>
            <a:pPr lvl="0"/>
            <a:endParaRPr lang="en-US" dirty="0"/>
          </a:p>
        </p:txBody>
      </p:sp>
      <p:sp>
        <p:nvSpPr>
          <p:cNvPr id="4" name="Rectangle 4"/>
          <p:cNvSpPr txBox="1">
            <a:spLocks noGrp="1"/>
          </p:cNvSpPr>
          <p:nvPr>
            <p:ph type="dt" sz="quarter" idx="7"/>
          </p:nvPr>
        </p:nvSpPr>
        <p:spPr>
          <a:xfrm>
            <a:off x="7016748" y="76196"/>
            <a:ext cx="2724153" cy="288922"/>
          </a:xfrm>
          <a:prstGeom prst="rect">
            <a:avLst/>
          </a:prstGeom>
          <a:noFill/>
          <a:ln>
            <a:noFill/>
          </a:ln>
        </p:spPr>
        <p:txBody>
          <a:bodyPr vert="horz" wrap="square" lIns="91440" tIns="45720" rIns="91440" bIns="45720" anchor="t" anchorCtr="1" compatLnSpc="1"/>
          <a:lstStyle>
            <a:lvl1pPr marL="0" marR="0" lvl="0" indent="0" algn="ctr" defTabSz="914400" rtl="0" fontAlgn="auto" hangingPunct="1">
              <a:lnSpc>
                <a:spcPct val="100000"/>
              </a:lnSpc>
              <a:spcBef>
                <a:spcPts val="0"/>
              </a:spcBef>
              <a:spcAft>
                <a:spcPts val="0"/>
              </a:spcAft>
              <a:buNone/>
              <a:tabLst/>
              <a:defRPr lang="pt-PT" sz="2400" b="0" i="0" u="none" strike="noStrike" kern="1200" cap="none" spc="0" baseline="0">
                <a:solidFill>
                  <a:srgbClr val="009999"/>
                </a:solidFill>
                <a:uFillTx/>
                <a:latin typeface="Arial"/>
              </a:defRPr>
            </a:lvl1pPr>
          </a:lstStyle>
          <a:p>
            <a:pPr lvl="0"/>
            <a:endParaRPr lang="pt-PT" dirty="0"/>
          </a:p>
        </p:txBody>
      </p:sp>
      <p:sp>
        <p:nvSpPr>
          <p:cNvPr id="6" name="Rectangle 6"/>
          <p:cNvSpPr txBox="1">
            <a:spLocks noGrp="1"/>
          </p:cNvSpPr>
          <p:nvPr>
            <p:ph type="sldNum" sz="quarter" idx="8"/>
          </p:nvPr>
        </p:nvSpPr>
        <p:spPr>
          <a:xfrm>
            <a:off x="8915400" y="6476996"/>
            <a:ext cx="825502" cy="244473"/>
          </a:xfrm>
          <a:prstGeom prst="rect">
            <a:avLst/>
          </a:prstGeom>
          <a:noFill/>
          <a:ln>
            <a:noFill/>
          </a:ln>
        </p:spPr>
        <p:txBody>
          <a:bodyPr vert="horz" wrap="square" lIns="91440" tIns="45720" rIns="91440" bIns="45720" anchor="t" anchorCtr="1" compatLnSpc="1"/>
          <a:lstStyle>
            <a:lvl1pPr marL="0" marR="0" lvl="0" indent="0" algn="ctr" defTabSz="914400" rtl="0" fontAlgn="auto" hangingPunct="1">
              <a:lnSpc>
                <a:spcPct val="100000"/>
              </a:lnSpc>
              <a:spcBef>
                <a:spcPts val="0"/>
              </a:spcBef>
              <a:spcAft>
                <a:spcPts val="0"/>
              </a:spcAft>
              <a:buNone/>
              <a:tabLst/>
              <a:defRPr lang="pt-PT" sz="2400" b="0" i="0" u="none" strike="noStrike" kern="1200" cap="none" spc="0" baseline="0">
                <a:solidFill>
                  <a:srgbClr val="009999"/>
                </a:solidFill>
                <a:uFillTx/>
                <a:latin typeface="Arial"/>
              </a:defRPr>
            </a:lvl1pPr>
          </a:lstStyle>
          <a:p>
            <a:pPr lvl="0"/>
            <a:fld id="{213F2434-FD2A-40F2-B5AD-5F6FC6D31827}" type="slidenum">
              <a:rPr/>
              <a:pPr lvl="0"/>
              <a:t>‹nº›</a:t>
            </a:fld>
            <a:endParaRPr lang="pt-PT"/>
          </a:p>
        </p:txBody>
      </p:sp>
    </p:spTree>
  </p:cSld>
  <p:clrMapOvr>
    <a:masterClrMapping/>
  </p:clrMapOvr>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txBox="1">
            <a:spLocks noGrp="1"/>
          </p:cNvSpPr>
          <p:nvPr>
            <p:ph/>
          </p:nvPr>
        </p:nvSpPr>
        <p:spPr>
          <a:xfrm>
            <a:off x="495303" y="274640"/>
            <a:ext cx="8915400" cy="5851529"/>
          </a:xfrm>
          <a:prstGeom prst="rect">
            <a:avLst/>
          </a:prstGeom>
          <a:noFill/>
          <a:ln>
            <a:noFill/>
          </a:ln>
        </p:spPr>
        <p:txBody>
          <a:bodyPr vert="horz" wrap="square" lIns="91440" tIns="45720" rIns="91440" bIns="45720" anchor="t" anchorCtr="0" compatLnSpc="1"/>
          <a:lstStyle>
            <a:lvl1pPr marL="342900" marR="0" lvl="0" indent="-342900" algn="l" defTabSz="914400" rtl="0" fontAlgn="auto" hangingPunct="1">
              <a:lnSpc>
                <a:spcPct val="100000"/>
              </a:lnSpc>
              <a:spcBef>
                <a:spcPts val="800"/>
              </a:spcBef>
              <a:spcAft>
                <a:spcPts val="0"/>
              </a:spcAft>
              <a:buSzPct val="100000"/>
              <a:buChar char="•"/>
              <a:tabLst/>
              <a:defRPr lang="pt-PT" sz="3200" b="0" i="0" u="none" strike="noStrike" kern="0" cap="none" spc="0" baseline="0">
                <a:solidFill>
                  <a:srgbClr val="000000"/>
                </a:solidFill>
                <a:uFillTx/>
                <a:latin typeface="Arial"/>
              </a:defRPr>
            </a:lvl1pPr>
            <a:lvl2pPr marL="742950" marR="0" lvl="1" indent="-285750" algn="l" defTabSz="914400" rtl="0" fontAlgn="auto" hangingPunct="1">
              <a:lnSpc>
                <a:spcPct val="100000"/>
              </a:lnSpc>
              <a:spcBef>
                <a:spcPts val="700"/>
              </a:spcBef>
              <a:spcAft>
                <a:spcPts val="0"/>
              </a:spcAft>
              <a:buSzPct val="100000"/>
              <a:buChar char="–"/>
              <a:tabLst/>
              <a:defRPr lang="pt-PT" sz="2800" b="0" i="0" u="none" strike="noStrike" kern="0" cap="none" spc="0" baseline="0">
                <a:solidFill>
                  <a:srgbClr val="000000"/>
                </a:solidFill>
                <a:uFillTx/>
                <a:latin typeface="Arial"/>
              </a:defRPr>
            </a:lvl2pPr>
            <a:lvl3pPr marL="1143000" marR="0" lvl="2" indent="-228600" algn="l" defTabSz="914400" rtl="0" fontAlgn="auto" hangingPunct="1">
              <a:lnSpc>
                <a:spcPct val="100000"/>
              </a:lnSpc>
              <a:spcBef>
                <a:spcPts val="600"/>
              </a:spcBef>
              <a:spcAft>
                <a:spcPts val="0"/>
              </a:spcAft>
              <a:buSzPct val="100000"/>
              <a:buChar char="•"/>
              <a:tabLst/>
              <a:defRPr lang="pt-PT" sz="2400" b="0" i="0" u="none" strike="noStrike" kern="0" cap="none" spc="0" baseline="0">
                <a:solidFill>
                  <a:srgbClr val="000000"/>
                </a:solidFill>
                <a:uFillTx/>
                <a:latin typeface="Arial"/>
              </a:defRPr>
            </a:lvl3pPr>
            <a:lvl4pPr marL="1600200" marR="0" lvl="3" indent="-228600" algn="l" defTabSz="914400" rtl="0" fontAlgn="auto" hangingPunct="1">
              <a:lnSpc>
                <a:spcPct val="100000"/>
              </a:lnSpc>
              <a:spcBef>
                <a:spcPts val="500"/>
              </a:spcBef>
              <a:spcAft>
                <a:spcPts val="0"/>
              </a:spcAft>
              <a:buSzPct val="100000"/>
              <a:buChar char="–"/>
              <a:tabLst/>
              <a:defRPr lang="pt-PT" sz="2000" b="0" i="0" u="none" strike="noStrike" kern="0" cap="none" spc="0" baseline="0">
                <a:solidFill>
                  <a:srgbClr val="000000"/>
                </a:solidFill>
                <a:uFillTx/>
                <a:latin typeface="Arial"/>
              </a:defRPr>
            </a:lvl4pPr>
            <a:lvl5pPr marL="2057400" marR="0" lvl="4" indent="-228600" algn="l" defTabSz="914400" rtl="0" fontAlgn="auto" hangingPunct="1">
              <a:lnSpc>
                <a:spcPct val="100000"/>
              </a:lnSpc>
              <a:spcBef>
                <a:spcPts val="500"/>
              </a:spcBef>
              <a:spcAft>
                <a:spcPts val="0"/>
              </a:spcAft>
              <a:buSzPct val="100000"/>
              <a:buChar char="»"/>
              <a:tabLst/>
              <a:defRPr lang="pt-PT" sz="2000" b="0" i="0" u="none" strike="noStrike" kern="0" cap="none" spc="0" baseline="0">
                <a:solidFill>
                  <a:srgbClr val="000000"/>
                </a:solidFill>
                <a:uFillTx/>
                <a:latin typeface="Arial"/>
              </a:defRPr>
            </a:lvl5pPr>
          </a:lstStyle>
          <a:p>
            <a:pPr lvl="0"/>
            <a:r>
              <a:rPr lang="pt-PT"/>
              <a:t>Click to edit Master text styles</a:t>
            </a:r>
          </a:p>
          <a:p>
            <a:pPr lvl="1"/>
            <a:r>
              <a:rPr lang="pt-PT"/>
              <a:t>Second level</a:t>
            </a:r>
          </a:p>
          <a:p>
            <a:pPr lvl="2"/>
            <a:r>
              <a:rPr lang="pt-PT"/>
              <a:t>Third level</a:t>
            </a:r>
          </a:p>
          <a:p>
            <a:pPr lvl="3"/>
            <a:r>
              <a:rPr lang="pt-PT"/>
              <a:t>Fourth level</a:t>
            </a:r>
          </a:p>
          <a:p>
            <a:pPr lvl="4"/>
            <a:r>
              <a:rPr lang="pt-PT"/>
              <a:t>Fifth level</a:t>
            </a:r>
            <a:endParaRPr lang="en-US"/>
          </a:p>
        </p:txBody>
      </p:sp>
      <p:sp>
        <p:nvSpPr>
          <p:cNvPr id="5" name="Rectangle 6"/>
          <p:cNvSpPr txBox="1">
            <a:spLocks noGrp="1"/>
          </p:cNvSpPr>
          <p:nvPr>
            <p:ph type="sldNum" sz="quarter" idx="8"/>
          </p:nvPr>
        </p:nvSpPr>
        <p:spPr>
          <a:xfrm>
            <a:off x="8915400" y="6476996"/>
            <a:ext cx="825502" cy="244473"/>
          </a:xfrm>
          <a:prstGeom prst="rect">
            <a:avLst/>
          </a:prstGeom>
          <a:noFill/>
          <a:ln>
            <a:noFill/>
          </a:ln>
        </p:spPr>
        <p:txBody>
          <a:bodyPr vert="horz" wrap="square" lIns="91440" tIns="45720" rIns="91440" bIns="45720" anchor="t" anchorCtr="1" compatLnSpc="1"/>
          <a:lstStyle>
            <a:lvl1pPr marL="0" marR="0" lvl="0" indent="0" algn="ctr" defTabSz="914400" rtl="0" fontAlgn="auto" hangingPunct="1">
              <a:lnSpc>
                <a:spcPct val="100000"/>
              </a:lnSpc>
              <a:spcBef>
                <a:spcPts val="0"/>
              </a:spcBef>
              <a:spcAft>
                <a:spcPts val="0"/>
              </a:spcAft>
              <a:buNone/>
              <a:tabLst/>
              <a:defRPr lang="pt-PT" sz="2400" b="0" i="0" u="none" strike="noStrike" kern="1200" cap="none" spc="0" baseline="0">
                <a:solidFill>
                  <a:srgbClr val="009999"/>
                </a:solidFill>
                <a:uFillTx/>
                <a:latin typeface="Arial"/>
              </a:defRPr>
            </a:lvl1pPr>
          </a:lstStyle>
          <a:p>
            <a:pPr lvl="0"/>
            <a:fld id="{F6C27AEB-AB44-4F9A-8637-D36535053C63}" type="slidenum">
              <a:rPr/>
              <a:pPr lvl="0"/>
              <a:t>‹nº›</a:t>
            </a:fld>
            <a:endParaRPr lang="pt-PT"/>
          </a:p>
        </p:txBody>
      </p:sp>
    </p:spTree>
  </p:cSld>
  <p:clrMapOvr>
    <a:masterClrMapping/>
  </p:clrMapOvr>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95300" y="1600202"/>
            <a:ext cx="4381501" cy="277614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29199" y="1600202"/>
            <a:ext cx="4381501" cy="277614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30921061"/>
      </p:ext>
    </p:extLst>
  </p:cSld>
  <p:clrMapOvr>
    <a:masterClrMapping/>
  </p:clrMapOvr>
  <p:transition>
    <p:pull dir="rd"/>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
              <a:srgbClr val="5E9EFF">
                <a:alpha val="67000"/>
              </a:srgbClr>
            </a:gs>
            <a:gs pos="68000">
              <a:srgbClr val="85C2FF"/>
            </a:gs>
            <a:gs pos="100000">
              <a:srgbClr val="C4D6EB"/>
            </a:gs>
            <a:gs pos="96000">
              <a:srgbClr val="FFEBFA"/>
            </a:gs>
          </a:gsLst>
          <a:lin ang="2700000" scaled="0"/>
          <a:tileRect/>
        </a:gradFill>
        <a:effectLst/>
      </p:bgPr>
    </p:bg>
    <p:spTree>
      <p:nvGrpSpPr>
        <p:cNvPr id="1" name=""/>
        <p:cNvGrpSpPr/>
        <p:nvPr/>
      </p:nvGrpSpPr>
      <p:grpSpPr>
        <a:xfrm>
          <a:off x="0" y="0"/>
          <a:ext cx="0" cy="0"/>
          <a:chOff x="0" y="0"/>
          <a:chExt cx="0" cy="0"/>
        </a:xfrm>
      </p:grpSpPr>
      <p:sp>
        <p:nvSpPr>
          <p:cNvPr id="2" name="Rectangle 79"/>
          <p:cNvSpPr/>
          <p:nvPr/>
        </p:nvSpPr>
        <p:spPr>
          <a:xfrm rot="5400013" flipH="1" flipV="1">
            <a:off x="-2624142" y="3362327"/>
            <a:ext cx="6772275" cy="47621"/>
          </a:xfrm>
          <a:prstGeom prst="rect">
            <a:avLst/>
          </a:prstGeom>
          <a:gradFill>
            <a:gsLst>
              <a:gs pos="0">
                <a:srgbClr val="009999"/>
              </a:gs>
              <a:gs pos="100000">
                <a:srgbClr val="FFFFFF"/>
              </a:gs>
            </a:gsLst>
            <a:lin ang="5400000"/>
          </a:gradFill>
          <a:ln>
            <a:noFill/>
            <a:prstDash val="solid"/>
          </a:ln>
        </p:spPr>
        <p:txBody>
          <a:bodyPr vert="horz" wrap="non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0" i="0" u="none" strike="noStrike" kern="1200" cap="none" spc="0" baseline="0" dirty="0">
              <a:solidFill>
                <a:srgbClr val="009999"/>
              </a:solidFill>
              <a:uFillTx/>
              <a:latin typeface="Arial"/>
            </a:endParaRPr>
          </a:p>
        </p:txBody>
      </p:sp>
      <p:sp>
        <p:nvSpPr>
          <p:cNvPr id="3" name="Text Box 71"/>
          <p:cNvSpPr txBox="1"/>
          <p:nvPr/>
        </p:nvSpPr>
        <p:spPr>
          <a:xfrm>
            <a:off x="9321795" y="6629400"/>
            <a:ext cx="420688" cy="365129"/>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29A4891-B464-4BE3-B7AF-0C2AD8E6842A}"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‹nº›</a:t>
            </a:fld>
            <a:endParaRPr lang="pt-PT" sz="900" b="0" i="0" u="none" strike="noStrike" kern="1200" cap="none" spc="0" baseline="0" dirty="0">
              <a:solidFill>
                <a:srgbClr val="000000"/>
              </a:solidFill>
              <a:uFillTx/>
              <a:latin typeface="Verdana" pitchFamily="34"/>
            </a:endParaRPr>
          </a:p>
        </p:txBody>
      </p:sp>
      <p:sp>
        <p:nvSpPr>
          <p:cNvPr id="4" name="Rectangle 78"/>
          <p:cNvSpPr/>
          <p:nvPr/>
        </p:nvSpPr>
        <p:spPr>
          <a:xfrm flipV="1">
            <a:off x="0" y="608011"/>
            <a:ext cx="9363071" cy="55558"/>
          </a:xfrm>
          <a:prstGeom prst="rect">
            <a:avLst/>
          </a:prstGeom>
          <a:gradFill>
            <a:gsLst>
              <a:gs pos="0">
                <a:srgbClr val="009999"/>
              </a:gs>
              <a:gs pos="100000">
                <a:srgbClr val="FFFFFF"/>
              </a:gs>
            </a:gsLst>
            <a:lin ang="0"/>
          </a:gradFill>
          <a:ln>
            <a:noFill/>
            <a:prstDash val="solid"/>
          </a:ln>
        </p:spPr>
        <p:txBody>
          <a:bodyPr vert="horz" wrap="non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0" i="0" u="none" strike="noStrike" kern="1200" cap="none" spc="0" baseline="0" dirty="0">
              <a:solidFill>
                <a:srgbClr val="009999"/>
              </a:solidFill>
              <a:uFillTx/>
              <a:latin typeface="Arial"/>
            </a:endParaRPr>
          </a:p>
        </p:txBody>
      </p:sp>
      <p:sp>
        <p:nvSpPr>
          <p:cNvPr id="5" name="Rectangle 133"/>
          <p:cNvSpPr/>
          <p:nvPr/>
        </p:nvSpPr>
        <p:spPr>
          <a:xfrm>
            <a:off x="0" y="3038478"/>
            <a:ext cx="9905996" cy="0"/>
          </a:xfrm>
          <a:prstGeom prst="rect">
            <a:avLst/>
          </a:prstGeom>
          <a:noFill/>
          <a:ln>
            <a:noFill/>
            <a:prstDash val="solid"/>
          </a:ln>
        </p:spPr>
        <p:txBody>
          <a:bodyPr vert="horz" wrap="none" lIns="91440" tIns="45720" rIns="91440" bIns="45720" anchor="ctr"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0" i="0" u="none" strike="noStrike" kern="1200" cap="none" spc="0" baseline="0" dirty="0">
              <a:solidFill>
                <a:srgbClr val="009999"/>
              </a:solidFill>
              <a:uFillTx/>
              <a:latin typeface="Arial"/>
            </a:endParaRPr>
          </a:p>
        </p:txBody>
      </p:sp>
      <p:sp>
        <p:nvSpPr>
          <p:cNvPr id="6" name="Rectangle 135"/>
          <p:cNvSpPr/>
          <p:nvPr/>
        </p:nvSpPr>
        <p:spPr>
          <a:xfrm>
            <a:off x="0" y="3043242"/>
            <a:ext cx="9905996" cy="0"/>
          </a:xfrm>
          <a:prstGeom prst="rect">
            <a:avLst/>
          </a:prstGeom>
          <a:noFill/>
          <a:ln>
            <a:noFill/>
            <a:prstDash val="solid"/>
          </a:ln>
        </p:spPr>
        <p:txBody>
          <a:bodyPr vert="horz" wrap="none" lIns="91440" tIns="45720" rIns="91440" bIns="45720" anchor="ctr"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0" i="0" u="none" strike="noStrike" kern="1200" cap="none" spc="0" baseline="0" dirty="0">
              <a:solidFill>
                <a:srgbClr val="009999"/>
              </a:solidFill>
              <a:uFillTx/>
              <a:latin typeface="Arial"/>
            </a:endParaRPr>
          </a:p>
        </p:txBody>
      </p:sp>
      <p:sp>
        <p:nvSpPr>
          <p:cNvPr id="7" name="Rectangle 137"/>
          <p:cNvSpPr/>
          <p:nvPr/>
        </p:nvSpPr>
        <p:spPr>
          <a:xfrm>
            <a:off x="0" y="3038478"/>
            <a:ext cx="9905996" cy="0"/>
          </a:xfrm>
          <a:prstGeom prst="rect">
            <a:avLst/>
          </a:prstGeom>
          <a:noFill/>
          <a:ln>
            <a:noFill/>
            <a:prstDash val="solid"/>
          </a:ln>
        </p:spPr>
        <p:txBody>
          <a:bodyPr vert="horz" wrap="none" lIns="91440" tIns="45720" rIns="91440" bIns="45720" anchor="ctr"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0" i="0" u="none" strike="noStrike" kern="1200" cap="none" spc="0" baseline="0" dirty="0">
              <a:solidFill>
                <a:srgbClr val="009999"/>
              </a:solidFill>
              <a:uFillTx/>
              <a:latin typeface="Arial"/>
            </a:endParaRPr>
          </a:p>
        </p:txBody>
      </p:sp>
      <p:sp>
        <p:nvSpPr>
          <p:cNvPr id="8" name="Rectangle 139"/>
          <p:cNvSpPr/>
          <p:nvPr/>
        </p:nvSpPr>
        <p:spPr>
          <a:xfrm>
            <a:off x="0" y="3038478"/>
            <a:ext cx="9905996" cy="0"/>
          </a:xfrm>
          <a:prstGeom prst="rect">
            <a:avLst/>
          </a:prstGeom>
          <a:noFill/>
          <a:ln>
            <a:noFill/>
            <a:prstDash val="solid"/>
          </a:ln>
        </p:spPr>
        <p:txBody>
          <a:bodyPr vert="horz" wrap="none" lIns="91440" tIns="45720" rIns="91440" bIns="45720" anchor="ctr"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0" i="0" u="none" strike="noStrike" kern="1200" cap="none" spc="0" baseline="0" dirty="0">
              <a:solidFill>
                <a:srgbClr val="009999"/>
              </a:solidFill>
              <a:uFillTx/>
              <a:latin typeface="Arial"/>
            </a:endParaRPr>
          </a:p>
        </p:txBody>
      </p:sp>
      <p:pic>
        <p:nvPicPr>
          <p:cNvPr id="9" name="Picture 154" descr="bg_top"/>
          <p:cNvPicPr>
            <a:picLocks noChangeAspect="1"/>
          </p:cNvPicPr>
          <p:nvPr/>
        </p:nvPicPr>
        <p:blipFill>
          <a:blip r:embed="rId16" cstate="print"/>
          <a:srcRect/>
          <a:stretch>
            <a:fillRect/>
          </a:stretch>
        </p:blipFill>
        <p:spPr>
          <a:xfrm>
            <a:off x="812801" y="177795"/>
            <a:ext cx="9093195" cy="409578"/>
          </a:xfrm>
          <a:prstGeom prst="rect">
            <a:avLst/>
          </a:prstGeom>
          <a:noFill/>
          <a:ln>
            <a:noFill/>
          </a:ln>
        </p:spPr>
      </p:pic>
      <p:sp>
        <p:nvSpPr>
          <p:cNvPr id="10" name="Rectangle 155"/>
          <p:cNvSpPr txBox="1">
            <a:spLocks noGrp="1"/>
          </p:cNvSpPr>
          <p:nvPr>
            <p:ph type="title"/>
          </p:nvPr>
        </p:nvSpPr>
        <p:spPr>
          <a:xfrm>
            <a:off x="495303" y="541333"/>
            <a:ext cx="8915400" cy="1143000"/>
          </a:xfrm>
          <a:prstGeom prst="rect">
            <a:avLst/>
          </a:prstGeom>
          <a:noFill/>
          <a:ln>
            <a:noFill/>
          </a:ln>
        </p:spPr>
        <p:txBody>
          <a:bodyPr vert="horz" wrap="square" lIns="91440" tIns="45720" rIns="91440" bIns="45720" anchor="ctr" anchorCtr="1" compatLnSpc="1"/>
          <a:lstStyle/>
          <a:p>
            <a:pPr lvl="0"/>
            <a:r>
              <a:rPr lang="pt-PT"/>
              <a:t>Clique para editar o estilo do título</a:t>
            </a:r>
          </a:p>
        </p:txBody>
      </p:sp>
      <p:sp>
        <p:nvSpPr>
          <p:cNvPr id="11" name="Text Box 156"/>
          <p:cNvSpPr txBox="1"/>
          <p:nvPr/>
        </p:nvSpPr>
        <p:spPr>
          <a:xfrm>
            <a:off x="300042" y="6357942"/>
            <a:ext cx="9266236" cy="21430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800" b="1" i="0" u="none" strike="noStrike" kern="1200" cap="none" spc="0" baseline="0" dirty="0">
              <a:solidFill>
                <a:srgbClr val="000000"/>
              </a:solidFill>
              <a:uFillTx/>
              <a:latin typeface="Arial"/>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p:pull dir="r"/>
  </p:transition>
  <p:hf hdr="0" dt="0"/>
  <p:txStyles>
    <p:titleStyle>
      <a:lvl1pPr marL="0" marR="0" lvl="0" indent="0" algn="ctr" defTabSz="914400" rtl="0" fontAlgn="auto" hangingPunct="1">
        <a:lnSpc>
          <a:spcPct val="100000"/>
        </a:lnSpc>
        <a:spcBef>
          <a:spcPts val="0"/>
        </a:spcBef>
        <a:spcAft>
          <a:spcPts val="0"/>
        </a:spcAft>
        <a:buNone/>
        <a:tabLst/>
        <a:defRPr lang="pt-PT" sz="4400" b="0" i="0" u="none" strike="noStrike" kern="0" cap="none" spc="0" baseline="0">
          <a:solidFill>
            <a:srgbClr val="000000"/>
          </a:solidFill>
          <a:uFillTx/>
          <a:latin typeface="Arial"/>
        </a:defRPr>
      </a:lvl1pPr>
    </p:titleStyle>
    <p:bodyStyle/>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4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www.reformadoestado.gov.cv/"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6577" y="1156297"/>
            <a:ext cx="8843918" cy="935878"/>
          </a:xfrm>
        </p:spPr>
        <p:txBody>
          <a:bodyPr/>
          <a:lstStyle/>
          <a:p>
            <a:r>
              <a:rPr lang="en-US" b="1" dirty="0">
                <a:solidFill>
                  <a:schemeClr val="bg2">
                    <a:lumMod val="75000"/>
                  </a:schemeClr>
                </a:solidFill>
                <a:latin typeface="Calibri" pitchFamily="34" charset="0"/>
                <a:cs typeface="Calibri" pitchFamily="34" charset="0"/>
              </a:rPr>
              <a:t>Transformation Agenda and State reform</a:t>
            </a:r>
            <a:endParaRPr lang="pt-PT" b="1" dirty="0">
              <a:solidFill>
                <a:schemeClr val="bg2">
                  <a:lumMod val="75000"/>
                </a:schemeClr>
              </a:solidFill>
              <a:latin typeface="Calibri" pitchFamily="34" charset="0"/>
              <a:cs typeface="Calibri" pitchFamily="34" charset="0"/>
            </a:endParaRPr>
          </a:p>
        </p:txBody>
      </p:sp>
      <p:pic>
        <p:nvPicPr>
          <p:cNvPr id="4" name="Picture 6" descr="imgs_CV"/>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19536" y="3092285"/>
            <a:ext cx="8858000" cy="14446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5592306"/>
      </p:ext>
    </p:extLst>
  </p:cSld>
  <p:clrMapOvr>
    <a:masterClrMapping/>
  </p:clrMapOvr>
  <p:transition>
    <p:pull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3" name="TextBox 17"/>
          <p:cNvSpPr txBox="1">
            <a:spLocks noChangeArrowheads="1"/>
          </p:cNvSpPr>
          <p:nvPr/>
        </p:nvSpPr>
        <p:spPr bwMode="auto">
          <a:xfrm>
            <a:off x="888474" y="688340"/>
            <a:ext cx="8640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3200" b="1" dirty="0" smtClean="0">
                <a:solidFill>
                  <a:schemeClr val="bg2">
                    <a:lumMod val="75000"/>
                  </a:schemeClr>
                </a:solidFill>
                <a:latin typeface="Calibri" pitchFamily="34" charset="0"/>
                <a:cs typeface="Calibri" pitchFamily="34" charset="0"/>
              </a:rPr>
              <a:t>CONTEXTUALIZATION OF THE COUNTRY</a:t>
            </a:r>
            <a:endParaRPr lang="en-US" sz="3200" b="1" dirty="0">
              <a:solidFill>
                <a:schemeClr val="bg2">
                  <a:lumMod val="75000"/>
                </a:schemeClr>
              </a:solidFill>
              <a:latin typeface="Calibri" pitchFamily="34" charset="0"/>
              <a:cs typeface="Calibri" pitchFamily="34" charset="0"/>
            </a:endParaRPr>
          </a:p>
        </p:txBody>
      </p:sp>
      <p:grpSp>
        <p:nvGrpSpPr>
          <p:cNvPr id="7" name="Grupo 6"/>
          <p:cNvGrpSpPr/>
          <p:nvPr/>
        </p:nvGrpSpPr>
        <p:grpSpPr>
          <a:xfrm>
            <a:off x="3872880" y="1974514"/>
            <a:ext cx="5729538" cy="4537261"/>
            <a:chOff x="1246385" y="2132960"/>
            <a:chExt cx="7743611" cy="4609165"/>
          </a:xfrm>
        </p:grpSpPr>
        <p:grpSp>
          <p:nvGrpSpPr>
            <p:cNvPr id="5" name="Grupo 4"/>
            <p:cNvGrpSpPr/>
            <p:nvPr/>
          </p:nvGrpSpPr>
          <p:grpSpPr>
            <a:xfrm>
              <a:off x="1246385" y="5806125"/>
              <a:ext cx="7743611" cy="936000"/>
              <a:chOff x="1256862" y="5806125"/>
              <a:chExt cx="7743611" cy="936000"/>
            </a:xfrm>
          </p:grpSpPr>
          <p:sp>
            <p:nvSpPr>
              <p:cNvPr id="12" name="Flowchart: Alternate Process 11"/>
              <p:cNvSpPr/>
              <p:nvPr/>
            </p:nvSpPr>
            <p:spPr>
              <a:xfrm>
                <a:off x="1261410" y="5806125"/>
                <a:ext cx="7739063" cy="468000"/>
              </a:xfrm>
              <a:prstGeom prst="flowChartAlternateProcess">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rPr>
                  <a:t>GDP Growth rate: </a:t>
                </a:r>
                <a:r>
                  <a:rPr lang="en-US" sz="2000" b="1" dirty="0" smtClean="0">
                    <a:solidFill>
                      <a:schemeClr val="tx1"/>
                    </a:solidFill>
                  </a:rPr>
                  <a:t>5,4% </a:t>
                </a:r>
                <a:r>
                  <a:rPr lang="en-US" sz="1600" b="1" dirty="0" smtClean="0">
                    <a:solidFill>
                      <a:schemeClr val="tx1"/>
                    </a:solidFill>
                  </a:rPr>
                  <a:t>(2010) </a:t>
                </a:r>
                <a:r>
                  <a:rPr lang="en-US" sz="2000" b="1" dirty="0">
                    <a:solidFill>
                      <a:schemeClr val="tx1"/>
                    </a:solidFill>
                  </a:rPr>
                  <a:t>; </a:t>
                </a:r>
                <a:r>
                  <a:rPr lang="en-US" sz="2000" b="1" dirty="0" smtClean="0">
                    <a:solidFill>
                      <a:schemeClr val="tx1"/>
                    </a:solidFill>
                  </a:rPr>
                  <a:t>3,6 %  </a:t>
                </a:r>
                <a:r>
                  <a:rPr lang="en-US" sz="1600" b="1" dirty="0" smtClean="0">
                    <a:solidFill>
                      <a:schemeClr val="tx1"/>
                    </a:solidFill>
                  </a:rPr>
                  <a:t>(2009</a:t>
                </a:r>
                <a:r>
                  <a:rPr lang="en-US" sz="1400" dirty="0" smtClean="0">
                    <a:solidFill>
                      <a:schemeClr val="tx1"/>
                    </a:solidFill>
                  </a:rPr>
                  <a:t>)   (World Bank</a:t>
                </a:r>
                <a:r>
                  <a:rPr lang="en-US" sz="1100" dirty="0" smtClean="0">
                    <a:solidFill>
                      <a:schemeClr val="tx1"/>
                    </a:solidFill>
                  </a:rPr>
                  <a:t>)</a:t>
                </a:r>
                <a:endParaRPr lang="en-US" sz="1100" dirty="0">
                  <a:solidFill>
                    <a:schemeClr val="tx1"/>
                  </a:solidFill>
                </a:endParaRPr>
              </a:p>
            </p:txBody>
          </p:sp>
          <p:sp>
            <p:nvSpPr>
              <p:cNvPr id="13" name="Flowchart: Alternate Process 12"/>
              <p:cNvSpPr/>
              <p:nvPr/>
            </p:nvSpPr>
            <p:spPr>
              <a:xfrm>
                <a:off x="1256862" y="6274125"/>
                <a:ext cx="7739063" cy="468000"/>
              </a:xfrm>
              <a:prstGeom prst="flowChartAlternateProcess">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rPr>
                  <a:t>Inflation rate: </a:t>
                </a:r>
                <a:r>
                  <a:rPr lang="en-US" sz="2000" b="1" dirty="0" smtClean="0">
                    <a:solidFill>
                      <a:schemeClr val="tx1"/>
                    </a:solidFill>
                  </a:rPr>
                  <a:t>4,5% </a:t>
                </a:r>
                <a:r>
                  <a:rPr lang="en-US" sz="1400" b="1" dirty="0" smtClean="0">
                    <a:solidFill>
                      <a:schemeClr val="tx1"/>
                    </a:solidFill>
                  </a:rPr>
                  <a:t>(2011</a:t>
                </a:r>
                <a:r>
                  <a:rPr lang="en-US" sz="2000" b="1" dirty="0" smtClean="0">
                    <a:solidFill>
                      <a:schemeClr val="tx1"/>
                    </a:solidFill>
                  </a:rPr>
                  <a:t>) </a:t>
                </a:r>
                <a:r>
                  <a:rPr lang="en-US" sz="2000" b="1" dirty="0">
                    <a:solidFill>
                      <a:schemeClr val="tx1"/>
                    </a:solidFill>
                  </a:rPr>
                  <a:t>; </a:t>
                </a:r>
                <a:r>
                  <a:rPr lang="en-US" sz="2000" b="1" dirty="0" smtClean="0">
                    <a:solidFill>
                      <a:schemeClr val="tx1"/>
                    </a:solidFill>
                  </a:rPr>
                  <a:t> 2,1 %  </a:t>
                </a:r>
                <a:r>
                  <a:rPr lang="en-US" sz="1400" b="1" dirty="0" smtClean="0">
                    <a:solidFill>
                      <a:schemeClr val="tx1"/>
                    </a:solidFill>
                  </a:rPr>
                  <a:t>(2010) </a:t>
                </a:r>
                <a:endParaRPr lang="en-US" sz="1400" b="1" dirty="0">
                  <a:solidFill>
                    <a:schemeClr val="tx1"/>
                  </a:solidFill>
                </a:endParaRPr>
              </a:p>
            </p:txBody>
          </p:sp>
        </p:grpSp>
        <p:grpSp>
          <p:nvGrpSpPr>
            <p:cNvPr id="2" name="Grupo 1"/>
            <p:cNvGrpSpPr/>
            <p:nvPr/>
          </p:nvGrpSpPr>
          <p:grpSpPr>
            <a:xfrm>
              <a:off x="1246385" y="2132960"/>
              <a:ext cx="7739063" cy="3600296"/>
              <a:chOff x="1064568" y="2024896"/>
              <a:chExt cx="7739063" cy="3600296"/>
            </a:xfrm>
          </p:grpSpPr>
          <p:sp>
            <p:nvSpPr>
              <p:cNvPr id="3" name="Flowchart: Alternate Process 2"/>
              <p:cNvSpPr/>
              <p:nvPr/>
            </p:nvSpPr>
            <p:spPr>
              <a:xfrm>
                <a:off x="1064568" y="2024896"/>
                <a:ext cx="7739063" cy="468000"/>
              </a:xfrm>
              <a:prstGeom prst="flowChartAlternateProcess">
                <a:avLst/>
              </a:prstGeom>
              <a:gradFill>
                <a:gsLst>
                  <a:gs pos="0">
                    <a:srgbClr val="8488C4"/>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accent6">
                        <a:lumMod val="75000"/>
                      </a:schemeClr>
                    </a:solidFill>
                    <a:cs typeface="Segoe UI" pitchFamily="34" charset="0"/>
                  </a:rPr>
                  <a:t>Population: </a:t>
                </a:r>
                <a:r>
                  <a:rPr lang="en-US" sz="2000" b="1" dirty="0" smtClean="0">
                    <a:solidFill>
                      <a:schemeClr val="accent6">
                        <a:lumMod val="75000"/>
                      </a:schemeClr>
                    </a:solidFill>
                    <a:cs typeface="Segoe UI" pitchFamily="34" charset="0"/>
                  </a:rPr>
                  <a:t>491,575  </a:t>
                </a:r>
                <a:r>
                  <a:rPr lang="en-US" sz="1400" dirty="0" smtClean="0">
                    <a:solidFill>
                      <a:schemeClr val="accent6">
                        <a:lumMod val="75000"/>
                      </a:schemeClr>
                    </a:solidFill>
                    <a:cs typeface="Segoe UI" pitchFamily="34" charset="0"/>
                  </a:rPr>
                  <a:t>(INECV – census 2010) </a:t>
                </a:r>
                <a:endParaRPr lang="en-US" sz="1400" dirty="0">
                  <a:solidFill>
                    <a:schemeClr val="accent6">
                      <a:lumMod val="75000"/>
                    </a:schemeClr>
                  </a:solidFill>
                  <a:cs typeface="Segoe UI" pitchFamily="34" charset="0"/>
                </a:endParaRPr>
              </a:p>
            </p:txBody>
          </p:sp>
          <p:sp>
            <p:nvSpPr>
              <p:cNvPr id="4" name="Flowchart: Alternate Process 3"/>
              <p:cNvSpPr/>
              <p:nvPr/>
            </p:nvSpPr>
            <p:spPr>
              <a:xfrm>
                <a:off x="1064568" y="2492896"/>
                <a:ext cx="7739063" cy="468000"/>
              </a:xfrm>
              <a:prstGeom prst="flowChartAlternateProcess">
                <a:avLst/>
              </a:prstGeom>
              <a:gradFill>
                <a:gsLst>
                  <a:gs pos="0">
                    <a:srgbClr val="8488C4"/>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accent6">
                        <a:lumMod val="75000"/>
                      </a:schemeClr>
                    </a:solidFill>
                  </a:rPr>
                  <a:t>Area: 4,033 </a:t>
                </a:r>
                <a:r>
                  <a:rPr lang="en-US" sz="2000" dirty="0">
                    <a:solidFill>
                      <a:schemeClr val="accent6">
                        <a:lumMod val="75000"/>
                      </a:schemeClr>
                    </a:solidFill>
                  </a:rPr>
                  <a:t>sq km </a:t>
                </a:r>
                <a:r>
                  <a:rPr lang="en-US" sz="1400" dirty="0">
                    <a:solidFill>
                      <a:schemeClr val="accent6">
                        <a:lumMod val="75000"/>
                      </a:schemeClr>
                    </a:solidFill>
                  </a:rPr>
                  <a:t>(1,557 sq miles) </a:t>
                </a:r>
              </a:p>
            </p:txBody>
          </p:sp>
          <p:sp>
            <p:nvSpPr>
              <p:cNvPr id="6" name="Flowchart: Alternate Process 5"/>
              <p:cNvSpPr/>
              <p:nvPr/>
            </p:nvSpPr>
            <p:spPr>
              <a:xfrm>
                <a:off x="1064568" y="2924944"/>
                <a:ext cx="7739063" cy="500400"/>
              </a:xfrm>
              <a:prstGeom prst="flowChartAlternateProcess">
                <a:avLst/>
              </a:prstGeom>
              <a:gradFill>
                <a:gsLst>
                  <a:gs pos="0">
                    <a:srgbClr val="8488C4"/>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accent6">
                        <a:lumMod val="75000"/>
                      </a:schemeClr>
                    </a:solidFill>
                  </a:rPr>
                  <a:t>Life expectancy: </a:t>
                </a:r>
                <a:r>
                  <a:rPr lang="en-US" sz="2000" b="1" dirty="0" smtClean="0">
                    <a:solidFill>
                      <a:schemeClr val="accent6">
                        <a:lumMod val="75000"/>
                      </a:schemeClr>
                    </a:solidFill>
                  </a:rPr>
                  <a:t>73 </a:t>
                </a:r>
                <a:r>
                  <a:rPr lang="en-US" sz="2000" dirty="0">
                    <a:solidFill>
                      <a:schemeClr val="accent6">
                        <a:lumMod val="75000"/>
                      </a:schemeClr>
                    </a:solidFill>
                  </a:rPr>
                  <a:t>years </a:t>
                </a:r>
                <a:r>
                  <a:rPr lang="en-US" sz="1400" dirty="0">
                    <a:solidFill>
                      <a:schemeClr val="accent6">
                        <a:lumMod val="75000"/>
                      </a:schemeClr>
                    </a:solidFill>
                  </a:rPr>
                  <a:t>(men</a:t>
                </a:r>
                <a:r>
                  <a:rPr lang="en-US" sz="2000" dirty="0">
                    <a:solidFill>
                      <a:schemeClr val="accent6">
                        <a:lumMod val="75000"/>
                      </a:schemeClr>
                    </a:solidFill>
                  </a:rPr>
                  <a:t>), </a:t>
                </a:r>
                <a:r>
                  <a:rPr lang="en-US" sz="2000" b="1" dirty="0" smtClean="0">
                    <a:solidFill>
                      <a:schemeClr val="accent6">
                        <a:lumMod val="75000"/>
                      </a:schemeClr>
                    </a:solidFill>
                  </a:rPr>
                  <a:t>78</a:t>
                </a:r>
                <a:r>
                  <a:rPr lang="en-US" sz="2000" dirty="0" smtClean="0">
                    <a:solidFill>
                      <a:schemeClr val="accent6">
                        <a:lumMod val="75000"/>
                      </a:schemeClr>
                    </a:solidFill>
                  </a:rPr>
                  <a:t> </a:t>
                </a:r>
                <a:r>
                  <a:rPr lang="en-US" sz="2000" dirty="0">
                    <a:solidFill>
                      <a:schemeClr val="accent6">
                        <a:lumMod val="75000"/>
                      </a:schemeClr>
                    </a:solidFill>
                  </a:rPr>
                  <a:t>years </a:t>
                </a:r>
                <a:r>
                  <a:rPr lang="en-US" sz="1400" dirty="0">
                    <a:solidFill>
                      <a:schemeClr val="accent6">
                        <a:lumMod val="75000"/>
                      </a:schemeClr>
                    </a:solidFill>
                  </a:rPr>
                  <a:t>(women) </a:t>
                </a:r>
                <a:r>
                  <a:rPr lang="en-US" sz="1400" dirty="0" smtClean="0">
                    <a:solidFill>
                      <a:schemeClr val="accent6">
                        <a:lumMod val="75000"/>
                      </a:schemeClr>
                    </a:solidFill>
                  </a:rPr>
                  <a:t> (</a:t>
                </a:r>
                <a:r>
                  <a:rPr lang="en-US" sz="1400" dirty="0">
                    <a:solidFill>
                      <a:schemeClr val="accent6">
                        <a:lumMod val="75000"/>
                      </a:schemeClr>
                    </a:solidFill>
                  </a:rPr>
                  <a:t>UN) </a:t>
                </a:r>
              </a:p>
            </p:txBody>
          </p:sp>
          <p:sp>
            <p:nvSpPr>
              <p:cNvPr id="9" name="Flowchart: Alternate Process 8"/>
              <p:cNvSpPr/>
              <p:nvPr/>
            </p:nvSpPr>
            <p:spPr>
              <a:xfrm>
                <a:off x="1064568" y="3393048"/>
                <a:ext cx="7739063" cy="468000"/>
              </a:xfrm>
              <a:prstGeom prst="flowChartAlternateProcess">
                <a:avLst/>
              </a:prstGeom>
              <a:gradFill>
                <a:gsLst>
                  <a:gs pos="0">
                    <a:srgbClr val="8488C4"/>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accent6">
                        <a:lumMod val="75000"/>
                      </a:schemeClr>
                    </a:solidFill>
                  </a:rPr>
                  <a:t>GNI per capita: US </a:t>
                </a:r>
                <a:r>
                  <a:rPr lang="en-US" sz="2000" b="1" dirty="0" smtClean="0">
                    <a:solidFill>
                      <a:schemeClr val="accent6">
                        <a:lumMod val="75000"/>
                      </a:schemeClr>
                    </a:solidFill>
                  </a:rPr>
                  <a:t>$3,826 </a:t>
                </a:r>
                <a:r>
                  <a:rPr lang="en-US" sz="1400" dirty="0">
                    <a:solidFill>
                      <a:schemeClr val="accent6">
                        <a:lumMod val="75000"/>
                      </a:schemeClr>
                    </a:solidFill>
                  </a:rPr>
                  <a:t>(World Bank, </a:t>
                </a:r>
                <a:r>
                  <a:rPr lang="en-US" sz="1400" dirty="0" smtClean="0">
                    <a:solidFill>
                      <a:schemeClr val="accent6">
                        <a:lumMod val="75000"/>
                      </a:schemeClr>
                    </a:solidFill>
                  </a:rPr>
                  <a:t>2010)</a:t>
                </a:r>
                <a:endParaRPr lang="en-US" sz="1400" dirty="0">
                  <a:solidFill>
                    <a:schemeClr val="accent6">
                      <a:lumMod val="75000"/>
                    </a:schemeClr>
                  </a:solidFill>
                </a:endParaRPr>
              </a:p>
            </p:txBody>
          </p:sp>
          <p:sp>
            <p:nvSpPr>
              <p:cNvPr id="10" name="Flowchart: Alternate Process 9"/>
              <p:cNvSpPr/>
              <p:nvPr/>
            </p:nvSpPr>
            <p:spPr>
              <a:xfrm>
                <a:off x="1064568" y="3825096"/>
                <a:ext cx="7739063" cy="468000"/>
              </a:xfrm>
              <a:prstGeom prst="flowChartAlternateProcess">
                <a:avLst/>
              </a:prstGeom>
              <a:gradFill>
                <a:gsLst>
                  <a:gs pos="0">
                    <a:srgbClr val="8488C4"/>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smtClean="0">
                    <a:solidFill>
                      <a:schemeClr val="accent6">
                        <a:lumMod val="75000"/>
                      </a:schemeClr>
                    </a:solidFill>
                  </a:rPr>
                  <a:t>Human Development Index (HDI): 0.568    </a:t>
                </a:r>
                <a:r>
                  <a:rPr lang="en-US" sz="1400" dirty="0" smtClean="0">
                    <a:solidFill>
                      <a:schemeClr val="accent6">
                        <a:lumMod val="75000"/>
                      </a:schemeClr>
                    </a:solidFill>
                  </a:rPr>
                  <a:t>(UN -2011)</a:t>
                </a:r>
                <a:endParaRPr lang="en-US" sz="1400" dirty="0">
                  <a:solidFill>
                    <a:schemeClr val="accent6">
                      <a:lumMod val="75000"/>
                    </a:schemeClr>
                  </a:solidFill>
                </a:endParaRPr>
              </a:p>
            </p:txBody>
          </p:sp>
          <p:sp>
            <p:nvSpPr>
              <p:cNvPr id="11" name="Flowchart: Alternate Process 10"/>
              <p:cNvSpPr/>
              <p:nvPr/>
            </p:nvSpPr>
            <p:spPr>
              <a:xfrm>
                <a:off x="1064568" y="4257144"/>
                <a:ext cx="7739063" cy="468000"/>
              </a:xfrm>
              <a:prstGeom prst="flowChartAlternateProcess">
                <a:avLst/>
              </a:prstGeom>
              <a:gradFill>
                <a:gsLst>
                  <a:gs pos="0">
                    <a:srgbClr val="8488C4"/>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accent6">
                        <a:lumMod val="75000"/>
                      </a:schemeClr>
                    </a:solidFill>
                  </a:rPr>
                  <a:t>Literacy Rate: </a:t>
                </a:r>
                <a:r>
                  <a:rPr lang="pt-PT" sz="2000" b="1" dirty="0" smtClean="0">
                    <a:solidFill>
                      <a:schemeClr val="accent6">
                        <a:lumMod val="75000"/>
                      </a:schemeClr>
                    </a:solidFill>
                  </a:rPr>
                  <a:t>84,8% </a:t>
                </a:r>
                <a:r>
                  <a:rPr lang="pt-PT" sz="2000" b="1" dirty="0">
                    <a:solidFill>
                      <a:schemeClr val="accent6">
                        <a:lumMod val="75000"/>
                      </a:schemeClr>
                    </a:solidFill>
                  </a:rPr>
                  <a:t>adults - 97% </a:t>
                </a:r>
                <a:r>
                  <a:rPr lang="pt-PT" sz="2000" b="1" dirty="0" smtClean="0">
                    <a:solidFill>
                      <a:schemeClr val="accent6">
                        <a:lumMod val="75000"/>
                      </a:schemeClr>
                    </a:solidFill>
                  </a:rPr>
                  <a:t>youngs      </a:t>
                </a:r>
                <a:r>
                  <a:rPr lang="en-US" sz="1400" dirty="0">
                    <a:solidFill>
                      <a:schemeClr val="accent6">
                        <a:lumMod val="75000"/>
                      </a:schemeClr>
                    </a:solidFill>
                  </a:rPr>
                  <a:t>(UN -2011</a:t>
                </a:r>
                <a:r>
                  <a:rPr lang="en-US" sz="1400" dirty="0" smtClean="0">
                    <a:solidFill>
                      <a:schemeClr val="accent6">
                        <a:lumMod val="75000"/>
                      </a:schemeClr>
                    </a:solidFill>
                  </a:rPr>
                  <a:t>)</a:t>
                </a:r>
                <a:endParaRPr lang="en-US" sz="1400" dirty="0">
                  <a:solidFill>
                    <a:schemeClr val="accent6">
                      <a:lumMod val="75000"/>
                    </a:schemeClr>
                  </a:solidFill>
                </a:endParaRPr>
              </a:p>
            </p:txBody>
          </p:sp>
          <p:sp>
            <p:nvSpPr>
              <p:cNvPr id="14" name="Flowchart: Alternate Process 10"/>
              <p:cNvSpPr/>
              <p:nvPr/>
            </p:nvSpPr>
            <p:spPr>
              <a:xfrm>
                <a:off x="1064568" y="5157192"/>
                <a:ext cx="7739063" cy="468000"/>
              </a:xfrm>
              <a:prstGeom prst="flowChartAlternateProcess">
                <a:avLst/>
              </a:prstGeom>
              <a:gradFill>
                <a:gsLst>
                  <a:gs pos="0">
                    <a:srgbClr val="8488C4"/>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a:solidFill>
                      <a:schemeClr val="accent6">
                        <a:lumMod val="75000"/>
                      </a:schemeClr>
                    </a:solidFill>
                  </a:rPr>
                  <a:t>Unemployment </a:t>
                </a:r>
                <a:r>
                  <a:rPr lang="en-US" sz="2000" b="1" dirty="0" smtClean="0">
                    <a:solidFill>
                      <a:schemeClr val="accent6">
                        <a:lumMod val="75000"/>
                      </a:schemeClr>
                    </a:solidFill>
                  </a:rPr>
                  <a:t>rate: 13%</a:t>
                </a:r>
                <a:endParaRPr lang="en-US" sz="2000" dirty="0">
                  <a:solidFill>
                    <a:schemeClr val="accent6">
                      <a:lumMod val="75000"/>
                    </a:schemeClr>
                  </a:solidFill>
                </a:endParaRPr>
              </a:p>
            </p:txBody>
          </p:sp>
          <p:sp>
            <p:nvSpPr>
              <p:cNvPr id="15" name="Flowchart: Alternate Process 10"/>
              <p:cNvSpPr/>
              <p:nvPr/>
            </p:nvSpPr>
            <p:spPr>
              <a:xfrm>
                <a:off x="1064568" y="4700652"/>
                <a:ext cx="7739063" cy="468000"/>
              </a:xfrm>
              <a:prstGeom prst="flowChartAlternateProcess">
                <a:avLst/>
              </a:prstGeom>
              <a:gradFill>
                <a:gsLst>
                  <a:gs pos="0">
                    <a:srgbClr val="8488C4"/>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2000" b="1" dirty="0">
                    <a:solidFill>
                      <a:schemeClr val="accent6">
                        <a:lumMod val="75000"/>
                      </a:schemeClr>
                    </a:solidFill>
                  </a:rPr>
                  <a:t>Poverty reduction with </a:t>
                </a:r>
                <a:r>
                  <a:rPr lang="en-US" sz="2000" b="1" dirty="0" smtClean="0">
                    <a:solidFill>
                      <a:schemeClr val="accent6">
                        <a:lumMod val="75000"/>
                      </a:schemeClr>
                    </a:solidFill>
                  </a:rPr>
                  <a:t>inclusion: 27%</a:t>
                </a:r>
                <a:endParaRPr lang="en-US" sz="2000" b="1" dirty="0">
                  <a:solidFill>
                    <a:schemeClr val="accent6">
                      <a:lumMod val="75000"/>
                    </a:schemeClr>
                  </a:solidFill>
                </a:endParaRPr>
              </a:p>
            </p:txBody>
          </p:sp>
        </p:grpSp>
      </p:grpSp>
      <p:sp>
        <p:nvSpPr>
          <p:cNvPr id="16" name="Marcador de Posição de Conteúdo 5"/>
          <p:cNvSpPr txBox="1">
            <a:spLocks/>
          </p:cNvSpPr>
          <p:nvPr/>
        </p:nvSpPr>
        <p:spPr>
          <a:xfrm>
            <a:off x="888474" y="1226182"/>
            <a:ext cx="8640000" cy="748332"/>
          </a:xfrm>
          <a:prstGeom prst="rect">
            <a:avLst/>
          </a:prstGeom>
        </p:spPr>
        <p:txBody>
          <a:bodyPr/>
          <a:lstStyle/>
          <a:p>
            <a:r>
              <a:rPr lang="en-US" sz="2000" dirty="0" smtClean="0">
                <a:solidFill>
                  <a:schemeClr val="bg2">
                    <a:lumMod val="75000"/>
                  </a:schemeClr>
                </a:solidFill>
                <a:latin typeface="Calibri" pitchFamily="34" charset="0"/>
                <a:cs typeface="Calibri" pitchFamily="34" charset="0"/>
              </a:rPr>
              <a:t>Cape Verde is now an emerging Country with new opportunities in terms of economic and social development:</a:t>
            </a:r>
            <a:endParaRPr lang="pt-PT" sz="2000" dirty="0">
              <a:solidFill>
                <a:schemeClr val="bg2">
                  <a:lumMod val="75000"/>
                </a:schemeClr>
              </a:solidFill>
              <a:latin typeface="Calibri" pitchFamily="34" charset="0"/>
              <a:cs typeface="Calibri" pitchFamily="34" charset="0"/>
            </a:endParaRPr>
          </a:p>
        </p:txBody>
      </p:sp>
      <p:sp>
        <p:nvSpPr>
          <p:cNvPr id="17" name="Marcador de Posição de Conteúdo 5"/>
          <p:cNvSpPr txBox="1">
            <a:spLocks/>
          </p:cNvSpPr>
          <p:nvPr/>
        </p:nvSpPr>
        <p:spPr>
          <a:xfrm>
            <a:off x="973684" y="1976505"/>
            <a:ext cx="2827188" cy="4883486"/>
          </a:xfrm>
          <a:prstGeom prst="rect">
            <a:avLst/>
          </a:prstGeom>
        </p:spPr>
        <p:txBody>
          <a:bodyPr/>
          <a:lstStyle/>
          <a:p>
            <a:pPr marL="180000" indent="-180000">
              <a:buFont typeface="Arial" pitchFamily="34" charset="0"/>
              <a:buChar char="•"/>
            </a:pPr>
            <a:r>
              <a:rPr lang="en-US" sz="1600" dirty="0">
                <a:solidFill>
                  <a:schemeClr val="bg2">
                    <a:lumMod val="75000"/>
                  </a:schemeClr>
                </a:solidFill>
              </a:rPr>
              <a:t>Rapid growth of foreign direct investment that surpassed the weight of GDP development Publishes </a:t>
            </a:r>
            <a:r>
              <a:rPr lang="en-US" sz="1600" dirty="0" smtClean="0">
                <a:solidFill>
                  <a:schemeClr val="bg2">
                    <a:lumMod val="75000"/>
                  </a:schemeClr>
                </a:solidFill>
              </a:rPr>
              <a:t>Help</a:t>
            </a:r>
          </a:p>
          <a:p>
            <a:pPr marL="180000" indent="-180000">
              <a:buFont typeface="Arial" pitchFamily="34" charset="0"/>
              <a:buChar char="•"/>
            </a:pPr>
            <a:endParaRPr lang="en-US" sz="1600" dirty="0">
              <a:solidFill>
                <a:schemeClr val="bg2">
                  <a:lumMod val="75000"/>
                </a:schemeClr>
              </a:solidFill>
            </a:endParaRPr>
          </a:p>
          <a:p>
            <a:pPr marL="180000" indent="-180000">
              <a:buFont typeface="Arial" pitchFamily="34" charset="0"/>
              <a:buChar char="•"/>
            </a:pPr>
            <a:r>
              <a:rPr lang="en-US" sz="1600" dirty="0">
                <a:solidFill>
                  <a:schemeClr val="bg2">
                    <a:lumMod val="75000"/>
                  </a:schemeClr>
                </a:solidFill>
              </a:rPr>
              <a:t>Rapid growth of Tourism that exceeded the contributions of consignments of emigration</a:t>
            </a:r>
          </a:p>
          <a:p>
            <a:pPr marL="180000" indent="-180000">
              <a:buFont typeface="Arial" pitchFamily="34" charset="0"/>
              <a:buChar char="•"/>
            </a:pPr>
            <a:r>
              <a:rPr lang="en-US" sz="1600" dirty="0">
                <a:solidFill>
                  <a:schemeClr val="bg2">
                    <a:lumMod val="75000"/>
                  </a:schemeClr>
                </a:solidFill>
              </a:rPr>
              <a:t>Positive performance in exports-tourism and </a:t>
            </a:r>
            <a:r>
              <a:rPr lang="en-US" sz="1600" dirty="0" smtClean="0">
                <a:solidFill>
                  <a:schemeClr val="bg2">
                    <a:lumMod val="75000"/>
                  </a:schemeClr>
                </a:solidFill>
              </a:rPr>
              <a:t>fisheries.</a:t>
            </a:r>
          </a:p>
          <a:p>
            <a:pPr marL="180000" indent="-180000">
              <a:buFont typeface="Arial" pitchFamily="34" charset="0"/>
              <a:buChar char="•"/>
            </a:pPr>
            <a:endParaRPr lang="en-US" sz="1600" dirty="0">
              <a:solidFill>
                <a:schemeClr val="bg2">
                  <a:lumMod val="75000"/>
                </a:schemeClr>
              </a:solidFill>
            </a:endParaRPr>
          </a:p>
          <a:p>
            <a:pPr marL="180000" indent="-180000">
              <a:buFont typeface="Arial" pitchFamily="34" charset="0"/>
              <a:buChar char="•"/>
            </a:pPr>
            <a:r>
              <a:rPr lang="en-US" sz="1600" dirty="0">
                <a:solidFill>
                  <a:schemeClr val="bg2">
                    <a:lumMod val="75000"/>
                  </a:schemeClr>
                </a:solidFill>
              </a:rPr>
              <a:t>Good governance Policy, economic, Political, Civil and economic Freedoms-considered to be more stable in Africa for the year 2011-12;</a:t>
            </a:r>
            <a:endParaRPr lang="pt-PT" sz="1600" dirty="0">
              <a:solidFill>
                <a:schemeClr val="bg2">
                  <a:lumMod val="75000"/>
                </a:schemeClr>
              </a:solidFill>
            </a:endParaRPr>
          </a:p>
          <a:p>
            <a:endParaRPr lang="pt-PT" dirty="0">
              <a:solidFill>
                <a:schemeClr val="bg2">
                  <a:lumMod val="75000"/>
                </a:schemeClr>
              </a:solidFill>
              <a:latin typeface="Calibri" pitchFamily="34" charset="0"/>
              <a:cs typeface="Calibri" pitchFamily="34" charset="0"/>
            </a:endParaRPr>
          </a:p>
        </p:txBody>
      </p:sp>
    </p:spTree>
    <p:extLst>
      <p:ext uri="{BB962C8B-B14F-4D97-AF65-F5344CB8AC3E}">
        <p14:creationId xmlns:p14="http://schemas.microsoft.com/office/powerpoint/2010/main" val="1784705187"/>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93040" y="692696"/>
            <a:ext cx="8640000" cy="792088"/>
          </a:xfrm>
        </p:spPr>
        <p:txBody>
          <a:bodyPr/>
          <a:lstStyle/>
          <a:p>
            <a:r>
              <a:rPr lang="pt-PT" sz="3200" b="1" dirty="0" smtClean="0">
                <a:solidFill>
                  <a:schemeClr val="bg2">
                    <a:lumMod val="75000"/>
                  </a:schemeClr>
                </a:solidFill>
                <a:latin typeface="Calibri" pitchFamily="34" charset="0"/>
                <a:cs typeface="Calibri" pitchFamily="34" charset="0"/>
              </a:rPr>
              <a:t>PER-CAPITA GROWTH EVOLUTION</a:t>
            </a:r>
            <a:endParaRPr lang="pt-PT" sz="3200" b="1" dirty="0">
              <a:solidFill>
                <a:schemeClr val="bg2">
                  <a:lumMod val="75000"/>
                </a:schemeClr>
              </a:solidFill>
              <a:latin typeface="Calibri" pitchFamily="34" charset="0"/>
              <a:cs typeface="Calibri" pitchFamily="34" charset="0"/>
            </a:endParaRPr>
          </a:p>
        </p:txBody>
      </p:sp>
      <p:pic>
        <p:nvPicPr>
          <p:cNvPr id="4" name="Picture 2"/>
          <p:cNvPicPr>
            <a:picLocks noGrp="1" noChangeAspect="1" noChangeArrowheads="1"/>
          </p:cNvPicPr>
          <p:nvPr>
            <p:ph idx="1"/>
          </p:nvPr>
        </p:nvPicPr>
        <p:blipFill>
          <a:blip r:embed="rId2" cstate="print"/>
          <a:srcRect/>
          <a:stretch>
            <a:fillRect/>
          </a:stretch>
        </p:blipFill>
        <p:spPr bwMode="auto">
          <a:xfrm>
            <a:off x="920552" y="1628800"/>
            <a:ext cx="8784976" cy="5040560"/>
          </a:xfrm>
          <a:prstGeom prst="rect">
            <a:avLst/>
          </a:prstGeom>
          <a:noFill/>
          <a:ln w="9525">
            <a:noFill/>
            <a:miter lim="800000"/>
            <a:headEnd/>
            <a:tailEnd/>
          </a:ln>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64568" y="701824"/>
            <a:ext cx="8640000" cy="566936"/>
          </a:xfrm>
        </p:spPr>
        <p:txBody>
          <a:bodyPr/>
          <a:lstStyle/>
          <a:p>
            <a:r>
              <a:rPr lang="en-US" sz="3200" b="1" dirty="0" smtClean="0">
                <a:solidFill>
                  <a:schemeClr val="bg2">
                    <a:lumMod val="75000"/>
                  </a:schemeClr>
                </a:solidFill>
                <a:latin typeface="Calibri" pitchFamily="34" charset="0"/>
                <a:cs typeface="Calibri" pitchFamily="34" charset="0"/>
              </a:rPr>
              <a:t>TRENDS IN ECONOMIC GROWTH AND FDI</a:t>
            </a:r>
            <a:endParaRPr lang="pt-PT" sz="3200" b="1" dirty="0">
              <a:solidFill>
                <a:schemeClr val="bg2">
                  <a:lumMod val="75000"/>
                </a:schemeClr>
              </a:solidFill>
              <a:latin typeface="Calibri" pitchFamily="34" charset="0"/>
              <a:cs typeface="Calibri" pitchFamily="34" charset="0"/>
            </a:endParaRPr>
          </a:p>
        </p:txBody>
      </p:sp>
      <p:pic>
        <p:nvPicPr>
          <p:cNvPr id="1026" name="Imagem 1" descr="image001"/>
          <p:cNvPicPr>
            <a:picLocks noChangeAspect="1" noChangeArrowheads="1"/>
          </p:cNvPicPr>
          <p:nvPr/>
        </p:nvPicPr>
        <p:blipFill rotWithShape="1">
          <a:blip r:embed="rId2">
            <a:extLst>
              <a:ext uri="{28A0092B-C50C-407E-A947-70E740481C1C}">
                <a14:useLocalDpi xmlns:a14="http://schemas.microsoft.com/office/drawing/2010/main" val="0"/>
              </a:ext>
            </a:extLst>
          </a:blip>
          <a:srcRect t="9478"/>
          <a:stretch/>
        </p:blipFill>
        <p:spPr bwMode="auto">
          <a:xfrm>
            <a:off x="992560" y="1524000"/>
            <a:ext cx="8640000" cy="512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2561933"/>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1)">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7" name="Picture 3"/>
          <p:cNvPicPr>
            <a:picLocks noChangeAspect="1" noChangeArrowheads="1"/>
          </p:cNvPicPr>
          <p:nvPr/>
        </p:nvPicPr>
        <p:blipFill>
          <a:blip r:embed="rId2" cstate="print"/>
          <a:srcRect/>
          <a:stretch>
            <a:fillRect/>
          </a:stretch>
        </p:blipFill>
        <p:spPr bwMode="auto">
          <a:xfrm>
            <a:off x="905000" y="941112"/>
            <a:ext cx="8800528" cy="5785106"/>
          </a:xfrm>
          <a:prstGeom prst="rect">
            <a:avLst/>
          </a:prstGeom>
          <a:noFill/>
          <a:ln w="9525">
            <a:noFill/>
            <a:miter lim="800000"/>
            <a:headEnd/>
            <a:tailEnd/>
          </a:ln>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2467"/>
                                        </p:tgtEl>
                                        <p:attrNameLst>
                                          <p:attrName>style.visibility</p:attrName>
                                        </p:attrNameLst>
                                      </p:cBhvr>
                                      <p:to>
                                        <p:strVal val="visible"/>
                                      </p:to>
                                    </p:set>
                                    <p:anim calcmode="lin" valueType="num">
                                      <p:cBhvr>
                                        <p:cTn id="7" dur="500" fill="hold"/>
                                        <p:tgtEl>
                                          <p:spTgt spid="62467"/>
                                        </p:tgtEl>
                                        <p:attrNameLst>
                                          <p:attrName>ppt_w</p:attrName>
                                        </p:attrNameLst>
                                      </p:cBhvr>
                                      <p:tavLst>
                                        <p:tav tm="0">
                                          <p:val>
                                            <p:fltVal val="0"/>
                                          </p:val>
                                        </p:tav>
                                        <p:tav tm="100000">
                                          <p:val>
                                            <p:strVal val="#ppt_w"/>
                                          </p:val>
                                        </p:tav>
                                      </p:tavLst>
                                    </p:anim>
                                    <p:anim calcmode="lin" valueType="num">
                                      <p:cBhvr>
                                        <p:cTn id="8" dur="500" fill="hold"/>
                                        <p:tgtEl>
                                          <p:spTgt spid="62467"/>
                                        </p:tgtEl>
                                        <p:attrNameLst>
                                          <p:attrName>ppt_h</p:attrName>
                                        </p:attrNameLst>
                                      </p:cBhvr>
                                      <p:tavLst>
                                        <p:tav tm="0">
                                          <p:val>
                                            <p:fltVal val="0"/>
                                          </p:val>
                                        </p:tav>
                                        <p:tav tm="100000">
                                          <p:val>
                                            <p:strVal val="#ppt_h"/>
                                          </p:val>
                                        </p:tav>
                                      </p:tavLst>
                                    </p:anim>
                                    <p:animEffect transition="in" filter="fade">
                                      <p:cBhvr>
                                        <p:cTn id="9" dur="500"/>
                                        <p:tgtEl>
                                          <p:spTgt spid="624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92559" y="764704"/>
            <a:ext cx="8640000" cy="919629"/>
          </a:xfrm>
        </p:spPr>
        <p:txBody>
          <a:bodyPr/>
          <a:lstStyle/>
          <a:p>
            <a:r>
              <a:rPr lang="en-US" sz="3000" b="1" dirty="0" smtClean="0">
                <a:solidFill>
                  <a:schemeClr val="bg2">
                    <a:lumMod val="75000"/>
                  </a:schemeClr>
                </a:solidFill>
                <a:latin typeface="Calibri" pitchFamily="34" charset="0"/>
                <a:cs typeface="Calibri" pitchFamily="34" charset="0"/>
              </a:rPr>
              <a:t>MAIN DEVELOPMENT CONSTRAINTS IDENTIFIED IN THE REPORT GLOBAL COMPETIVENESS</a:t>
            </a:r>
            <a:endParaRPr lang="pt-PT" sz="3000" b="1" dirty="0">
              <a:solidFill>
                <a:schemeClr val="bg2">
                  <a:lumMod val="75000"/>
                </a:schemeClr>
              </a:solidFill>
              <a:latin typeface="Calibri" pitchFamily="34" charset="0"/>
              <a:cs typeface="Calibri" pitchFamily="34" charset="0"/>
            </a:endParaRPr>
          </a:p>
        </p:txBody>
      </p:sp>
      <p:pic>
        <p:nvPicPr>
          <p:cNvPr id="63490" name="Picture 2"/>
          <p:cNvPicPr>
            <a:picLocks noGrp="1" noChangeAspect="1" noChangeArrowheads="1"/>
          </p:cNvPicPr>
          <p:nvPr>
            <p:ph idx="1"/>
          </p:nvPr>
        </p:nvPicPr>
        <p:blipFill rotWithShape="1">
          <a:blip r:embed="rId2" cstate="print"/>
          <a:srcRect t="9152"/>
          <a:stretch/>
        </p:blipFill>
        <p:spPr bwMode="auto">
          <a:xfrm>
            <a:off x="992559" y="2420888"/>
            <a:ext cx="8640000" cy="4325929"/>
          </a:xfrm>
          <a:prstGeom prst="rect">
            <a:avLst/>
          </a:prstGeom>
          <a:noFill/>
          <a:ln w="9525">
            <a:noFill/>
            <a:miter lim="800000"/>
            <a:headEnd/>
            <a:tailEnd/>
          </a:ln>
        </p:spPr>
      </p:pic>
      <p:sp>
        <p:nvSpPr>
          <p:cNvPr id="4" name="CaixaDeTexto 3"/>
          <p:cNvSpPr txBox="1"/>
          <p:nvPr/>
        </p:nvSpPr>
        <p:spPr>
          <a:xfrm>
            <a:off x="992559" y="1916832"/>
            <a:ext cx="8640000" cy="369332"/>
          </a:xfrm>
          <a:prstGeom prst="rect">
            <a:avLst/>
          </a:prstGeom>
          <a:noFill/>
        </p:spPr>
        <p:txBody>
          <a:bodyPr wrap="square" rtlCol="0">
            <a:spAutoFit/>
          </a:bodyPr>
          <a:lstStyle/>
          <a:p>
            <a:r>
              <a:rPr lang="en-US" b="1" dirty="0">
                <a:solidFill>
                  <a:schemeClr val="bg2">
                    <a:lumMod val="75000"/>
                  </a:schemeClr>
                </a:solidFill>
              </a:rPr>
              <a:t>The most problematic factor for doing business</a:t>
            </a:r>
            <a:endParaRPr lang="pt-PT" b="1" dirty="0">
              <a:solidFill>
                <a:schemeClr val="bg2">
                  <a:lumMod val="75000"/>
                </a:schemeClr>
              </a:solidFill>
            </a:endParaRPr>
          </a:p>
        </p:txBody>
      </p:sp>
    </p:spTree>
  </p:cSld>
  <p:clrMapOvr>
    <a:masterClrMapping/>
  </p:clrMapOvr>
  <p:transition>
    <p:pull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1354">
    <p:spTree>
      <p:nvGrpSpPr>
        <p:cNvPr id="1" name=""/>
        <p:cNvGrpSpPr/>
        <p:nvPr/>
      </p:nvGrpSpPr>
      <p:grpSpPr>
        <a:xfrm>
          <a:off x="0" y="0"/>
          <a:ext cx="0" cy="0"/>
          <a:chOff x="0" y="0"/>
          <a:chExt cx="0" cy="0"/>
        </a:xfrm>
      </p:grpSpPr>
      <p:sp>
        <p:nvSpPr>
          <p:cNvPr id="2" name="Título 1"/>
          <p:cNvSpPr txBox="1">
            <a:spLocks noGrp="1"/>
          </p:cNvSpPr>
          <p:nvPr>
            <p:ph type="title"/>
          </p:nvPr>
        </p:nvSpPr>
        <p:spPr>
          <a:xfrm>
            <a:off x="993520" y="692696"/>
            <a:ext cx="8640000" cy="864096"/>
          </a:xfrm>
        </p:spPr>
        <p:txBody>
          <a:bodyPr/>
          <a:lstStyle/>
          <a:p>
            <a:r>
              <a:rPr lang="en-US" sz="2400" b="1" dirty="0" smtClean="0">
                <a:solidFill>
                  <a:schemeClr val="bg2">
                    <a:lumMod val="75000"/>
                  </a:schemeClr>
                </a:solidFill>
                <a:latin typeface="Calibri" pitchFamily="34" charset="0"/>
                <a:cs typeface="Calibri" pitchFamily="34" charset="0"/>
              </a:rPr>
              <a:t>CAPE VERDE IS EXPECTED TO REACH THE MILLENNIUM DEVELOPMENT GOALS (MDGS) SET BY THE UN UNTIL 2015.</a:t>
            </a:r>
            <a:endParaRPr lang="pt-PT" sz="2400" b="1" dirty="0">
              <a:solidFill>
                <a:schemeClr val="bg2">
                  <a:lumMod val="75000"/>
                </a:schemeClr>
              </a:solidFill>
              <a:latin typeface="Calibri" pitchFamily="34" charset="0"/>
              <a:cs typeface="Calibri" pitchFamily="34" charset="0"/>
            </a:endParaRPr>
          </a:p>
        </p:txBody>
      </p:sp>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58166" y="3140968"/>
            <a:ext cx="5763386" cy="3528393"/>
          </a:xfrm>
          <a:prstGeom prst="rect">
            <a:avLst/>
          </a:prstGeom>
        </p:spPr>
      </p:pic>
      <p:sp>
        <p:nvSpPr>
          <p:cNvPr id="3" name="Marcador de Posição de Conteúdo 2"/>
          <p:cNvSpPr txBox="1">
            <a:spLocks noGrp="1"/>
          </p:cNvSpPr>
          <p:nvPr>
            <p:ph idx="1"/>
          </p:nvPr>
        </p:nvSpPr>
        <p:spPr>
          <a:xfrm>
            <a:off x="993520" y="1556793"/>
            <a:ext cx="8640000" cy="1840082"/>
          </a:xfrm>
        </p:spPr>
        <p:txBody>
          <a:bodyPr/>
          <a:lstStyle/>
          <a:p>
            <a:pPr marL="0" indent="0" algn="just">
              <a:buNone/>
            </a:pPr>
            <a:r>
              <a:rPr lang="en-US" sz="1700" dirty="0" smtClean="0">
                <a:solidFill>
                  <a:schemeClr val="bg2">
                    <a:lumMod val="75000"/>
                  </a:schemeClr>
                </a:solidFill>
                <a:latin typeface="Calibri" pitchFamily="34" charset="0"/>
                <a:cs typeface="Calibri" pitchFamily="34" charset="0"/>
              </a:rPr>
              <a:t>According to the an international </a:t>
            </a:r>
            <a:r>
              <a:rPr lang="en-US" sz="1700" dirty="0">
                <a:solidFill>
                  <a:schemeClr val="bg2">
                    <a:lumMod val="75000"/>
                  </a:schemeClr>
                </a:solidFill>
                <a:latin typeface="Calibri" pitchFamily="34" charset="0"/>
                <a:cs typeface="Calibri" pitchFamily="34" charset="0"/>
              </a:rPr>
              <a:t>survey</a:t>
            </a:r>
            <a:r>
              <a:rPr lang="en-US" sz="1700" dirty="0" smtClean="0">
                <a:solidFill>
                  <a:schemeClr val="bg2">
                    <a:lumMod val="75000"/>
                  </a:schemeClr>
                </a:solidFill>
                <a:latin typeface="Calibri" pitchFamily="34" charset="0"/>
                <a:cs typeface="Calibri" pitchFamily="34" charset="0"/>
              </a:rPr>
              <a:t> </a:t>
            </a:r>
            <a:r>
              <a:rPr lang="en-US" sz="1700" dirty="0">
                <a:solidFill>
                  <a:schemeClr val="bg2">
                    <a:lumMod val="75000"/>
                  </a:schemeClr>
                </a:solidFill>
                <a:latin typeface="Calibri" pitchFamily="34" charset="0"/>
                <a:cs typeface="Calibri" pitchFamily="34" charset="0"/>
              </a:rPr>
              <a:t>conducted </a:t>
            </a:r>
            <a:r>
              <a:rPr lang="en-US" sz="1700" dirty="0" smtClean="0">
                <a:solidFill>
                  <a:schemeClr val="bg2">
                    <a:lumMod val="75000"/>
                  </a:schemeClr>
                </a:solidFill>
                <a:latin typeface="Calibri" pitchFamily="34" charset="0"/>
                <a:cs typeface="Calibri" pitchFamily="34" charset="0"/>
              </a:rPr>
              <a:t>jointly by the African Development Bank (ADB), the United Nations Development Programme (UNDP) and United Nations Economic Commission for Africa, shows that Cape Verde "is one of the African countries to achieve the eight Millennium Development Goals".</a:t>
            </a:r>
          </a:p>
          <a:p>
            <a:pPr marL="0" indent="0" algn="just">
              <a:buNone/>
            </a:pPr>
            <a:r>
              <a:rPr lang="en-US" sz="1700" dirty="0">
                <a:solidFill>
                  <a:schemeClr val="bg2">
                    <a:lumMod val="75000"/>
                  </a:schemeClr>
                </a:solidFill>
                <a:latin typeface="Calibri" pitchFamily="34" charset="0"/>
                <a:cs typeface="Calibri" pitchFamily="34" charset="0"/>
              </a:rPr>
              <a:t>Recently, Cape Verde stood, internationally, to the level of improvement in vaccination coverage.</a:t>
            </a:r>
            <a:endParaRPr lang="pt-PT" sz="1700" dirty="0">
              <a:solidFill>
                <a:schemeClr val="bg2">
                  <a:lumMod val="75000"/>
                </a:schemeClr>
              </a:solidFill>
              <a:latin typeface="Calibri" pitchFamily="34" charset="0"/>
              <a:cs typeface="Calibri" pitchFamily="34" charset="0"/>
            </a:endParaRPr>
          </a:p>
          <a:p>
            <a:pPr marL="0" indent="0" algn="just">
              <a:buNone/>
            </a:pPr>
            <a:endParaRPr lang="pt-PT" sz="1800" dirty="0" smtClean="0">
              <a:solidFill>
                <a:schemeClr val="bg2">
                  <a:lumMod val="75000"/>
                </a:schemeClr>
              </a:solidFill>
              <a:latin typeface="Calibri" pitchFamily="34" charset="0"/>
              <a:cs typeface="Calibri" pitchFamily="34" charset="0"/>
            </a:endParaRPr>
          </a:p>
          <a:p>
            <a:pPr marL="0" indent="0" algn="just">
              <a:buNone/>
            </a:pPr>
            <a:r>
              <a:rPr lang="en-US" sz="2200" dirty="0" smtClean="0">
                <a:solidFill>
                  <a:schemeClr val="bg2">
                    <a:lumMod val="75000"/>
                  </a:schemeClr>
                </a:solidFill>
                <a:latin typeface="Calibri" pitchFamily="34" charset="0"/>
                <a:cs typeface="Calibri" pitchFamily="34" charset="0"/>
              </a:rPr>
              <a:t> </a:t>
            </a:r>
            <a:endParaRPr lang="pt-PT" sz="2200" dirty="0">
              <a:solidFill>
                <a:schemeClr val="bg2">
                  <a:lumMod val="75000"/>
                </a:schemeClr>
              </a:solidFill>
              <a:latin typeface="Calibri" pitchFamily="34" charset="0"/>
              <a:cs typeface="Calibri" pitchFamily="34" charset="0"/>
            </a:endParaRPr>
          </a:p>
        </p:txBody>
      </p:sp>
      <p:sp>
        <p:nvSpPr>
          <p:cNvPr id="6" name="CaixaDeTexto 5"/>
          <p:cNvSpPr txBox="1"/>
          <p:nvPr/>
        </p:nvSpPr>
        <p:spPr>
          <a:xfrm>
            <a:off x="993520" y="3284984"/>
            <a:ext cx="3060340" cy="3493264"/>
          </a:xfrm>
          <a:prstGeom prst="rect">
            <a:avLst/>
          </a:prstGeom>
          <a:noFill/>
        </p:spPr>
        <p:txBody>
          <a:bodyPr wrap="square" rtlCol="0">
            <a:spAutoFit/>
          </a:bodyPr>
          <a:lstStyle/>
          <a:p>
            <a:pPr algn="just"/>
            <a:r>
              <a:rPr lang="en-US" sz="1700" dirty="0" smtClean="0">
                <a:solidFill>
                  <a:schemeClr val="bg2">
                    <a:lumMod val="75000"/>
                  </a:schemeClr>
                </a:solidFill>
                <a:latin typeface="Calibri" pitchFamily="34" charset="0"/>
                <a:cs typeface="Calibri" pitchFamily="34" charset="0"/>
              </a:rPr>
              <a:t>Analysis </a:t>
            </a:r>
            <a:r>
              <a:rPr lang="en-US" sz="1700" dirty="0">
                <a:solidFill>
                  <a:schemeClr val="bg2">
                    <a:lumMod val="75000"/>
                  </a:schemeClr>
                </a:solidFill>
                <a:latin typeface="Calibri" pitchFamily="34" charset="0"/>
                <a:cs typeface="Calibri" pitchFamily="34" charset="0"/>
              </a:rPr>
              <a:t>of results in various international indicators, there is a balanced progression at all levels and political, economic and social indicators, which contribute to the development of the country. We continue to progress steadily in terms of human capital, institutional, economic and social, but still with strong constraints and challenges, within a framework of low middle-income country</a:t>
            </a:r>
            <a:endParaRPr lang="pt-PT" sz="1700" dirty="0"/>
          </a:p>
        </p:txBody>
      </p:sp>
    </p:spTree>
  </p:cSld>
  <p:clrMapOvr>
    <a:masterClrMapping/>
  </p:clrMapOvr>
  <p:transition>
    <p:pull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0379" y="1349479"/>
            <a:ext cx="8640000" cy="5453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aixaDeTexto 3"/>
          <p:cNvSpPr txBox="1"/>
          <p:nvPr/>
        </p:nvSpPr>
        <p:spPr>
          <a:xfrm>
            <a:off x="920379" y="620688"/>
            <a:ext cx="8640000" cy="584775"/>
          </a:xfrm>
          <a:prstGeom prst="rect">
            <a:avLst/>
          </a:prstGeom>
          <a:noFill/>
        </p:spPr>
        <p:txBody>
          <a:bodyPr wrap="square" rtlCol="0">
            <a:spAutoFit/>
          </a:bodyPr>
          <a:lstStyle/>
          <a:p>
            <a:pPr algn="ctr"/>
            <a:r>
              <a:rPr lang="pt-PT" sz="3200" b="1" dirty="0" smtClean="0">
                <a:solidFill>
                  <a:schemeClr val="bg2">
                    <a:lumMod val="75000"/>
                  </a:schemeClr>
                </a:solidFill>
              </a:rPr>
              <a:t>POLITICAL AND SOCIAL INDICATORS</a:t>
            </a:r>
            <a:endParaRPr lang="pt-PT" sz="3200" b="1" dirty="0">
              <a:solidFill>
                <a:schemeClr val="bg2">
                  <a:lumMod val="75000"/>
                </a:schemeClr>
              </a:solidFill>
            </a:endParaRPr>
          </a:p>
        </p:txBody>
      </p:sp>
    </p:spTree>
    <p:extLst>
      <p:ext uri="{BB962C8B-B14F-4D97-AF65-F5344CB8AC3E}">
        <p14:creationId xmlns:p14="http://schemas.microsoft.com/office/powerpoint/2010/main" val="2498317306"/>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49"/>
                                        </p:tgtEl>
                                        <p:attrNameLst>
                                          <p:attrName>style.visibility</p:attrName>
                                        </p:attrNameLst>
                                      </p:cBhvr>
                                      <p:to>
                                        <p:strVal val="visible"/>
                                      </p:to>
                                    </p:set>
                                    <p:animEffect transition="in" filter="wipe(down)">
                                      <p:cBhvr>
                                        <p:cTn id="7" dur="500"/>
                                        <p:tgtEl>
                                          <p:spTgt spid="20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p:cNvSpPr txBox="1"/>
          <p:nvPr/>
        </p:nvSpPr>
        <p:spPr>
          <a:xfrm>
            <a:off x="920379" y="683985"/>
            <a:ext cx="8640000" cy="584775"/>
          </a:xfrm>
          <a:prstGeom prst="rect">
            <a:avLst/>
          </a:prstGeom>
          <a:noFill/>
        </p:spPr>
        <p:txBody>
          <a:bodyPr wrap="square" rtlCol="0">
            <a:spAutoFit/>
          </a:bodyPr>
          <a:lstStyle/>
          <a:p>
            <a:pPr algn="ctr"/>
            <a:r>
              <a:rPr lang="pt-PT" sz="3200" b="1" dirty="0" smtClean="0">
                <a:solidFill>
                  <a:schemeClr val="bg2">
                    <a:lumMod val="75000"/>
                  </a:schemeClr>
                </a:solidFill>
              </a:rPr>
              <a:t>ECONOMIC INDICATORS</a:t>
            </a:r>
            <a:endParaRPr lang="pt-PT" sz="3200" b="1" dirty="0">
              <a:solidFill>
                <a:schemeClr val="bg2">
                  <a:lumMod val="75000"/>
                </a:schemeClr>
              </a:solidFill>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0542" y="1340768"/>
            <a:ext cx="8244946" cy="5275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6083672"/>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wipe(down)">
                                      <p:cBhvr>
                                        <p:cTn id="7"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ângulo 8"/>
          <p:cNvSpPr/>
          <p:nvPr/>
        </p:nvSpPr>
        <p:spPr>
          <a:xfrm>
            <a:off x="963794" y="1052736"/>
            <a:ext cx="8640000" cy="830997"/>
          </a:xfrm>
          <a:prstGeom prst="rect">
            <a:avLst/>
          </a:prstGeom>
        </p:spPr>
        <p:txBody>
          <a:bodyPr wrap="square">
            <a:spAutoFit/>
          </a:bodyPr>
          <a:lstStyle/>
          <a:p>
            <a:pPr algn="just"/>
            <a:r>
              <a:rPr lang="pt-PT" sz="1600" b="1" dirty="0">
                <a:solidFill>
                  <a:schemeClr val="bg2">
                    <a:lumMod val="75000"/>
                  </a:schemeClr>
                </a:solidFill>
              </a:rPr>
              <a:t>Cape Verde has </a:t>
            </a:r>
            <a:r>
              <a:rPr lang="pt-PT" sz="1600" b="1" dirty="0" err="1">
                <a:solidFill>
                  <a:schemeClr val="bg2">
                    <a:lumMod val="75000"/>
                  </a:schemeClr>
                </a:solidFill>
              </a:rPr>
              <a:t>showed</a:t>
            </a:r>
            <a:r>
              <a:rPr lang="pt-PT" sz="1600" b="1" dirty="0">
                <a:solidFill>
                  <a:schemeClr val="bg2">
                    <a:lumMod val="75000"/>
                  </a:schemeClr>
                </a:solidFill>
              </a:rPr>
              <a:t> </a:t>
            </a:r>
            <a:r>
              <a:rPr lang="pt-PT" sz="1600" b="1" dirty="0" err="1" smtClean="0">
                <a:solidFill>
                  <a:schemeClr val="bg2">
                    <a:lumMod val="75000"/>
                  </a:schemeClr>
                </a:solidFill>
              </a:rPr>
              <a:t>improvements</a:t>
            </a:r>
            <a:r>
              <a:rPr lang="pt-PT" sz="1600" b="1" dirty="0" smtClean="0">
                <a:solidFill>
                  <a:schemeClr val="bg2">
                    <a:lumMod val="75000"/>
                  </a:schemeClr>
                </a:solidFill>
              </a:rPr>
              <a:t> </a:t>
            </a:r>
            <a:r>
              <a:rPr lang="pt-PT" sz="1600" b="1" dirty="0">
                <a:solidFill>
                  <a:schemeClr val="bg2">
                    <a:lumMod val="75000"/>
                  </a:schemeClr>
                </a:solidFill>
              </a:rPr>
              <a:t>in tem out of the thirteen indicators </a:t>
            </a:r>
            <a:r>
              <a:rPr lang="pt-PT" sz="1600" b="1" dirty="0" smtClean="0">
                <a:solidFill>
                  <a:schemeClr val="bg2">
                    <a:lumMod val="75000"/>
                  </a:schemeClr>
                </a:solidFill>
              </a:rPr>
              <a:t>analyzed. </a:t>
            </a:r>
            <a:r>
              <a:rPr lang="pt-PT" sz="1600" b="1" dirty="0">
                <a:solidFill>
                  <a:schemeClr val="bg2">
                    <a:lumMod val="75000"/>
                  </a:schemeClr>
                </a:solidFill>
              </a:rPr>
              <a:t>It has stayed the same in one indicator – Internal Finance Investment, </a:t>
            </a:r>
            <a:r>
              <a:rPr lang="pt-PT" sz="1600" b="1" dirty="0" err="1">
                <a:solidFill>
                  <a:schemeClr val="bg2">
                    <a:lumMod val="75000"/>
                  </a:schemeClr>
                </a:solidFill>
              </a:rPr>
              <a:t>and</a:t>
            </a:r>
            <a:r>
              <a:rPr lang="pt-PT" sz="1600" b="1" dirty="0">
                <a:solidFill>
                  <a:schemeClr val="bg2">
                    <a:lumMod val="75000"/>
                  </a:schemeClr>
                </a:solidFill>
              </a:rPr>
              <a:t> </a:t>
            </a:r>
            <a:r>
              <a:rPr lang="pt-PT" sz="1600" b="1" dirty="0" err="1" smtClean="0">
                <a:solidFill>
                  <a:schemeClr val="bg2">
                    <a:lumMod val="75000"/>
                  </a:schemeClr>
                </a:solidFill>
              </a:rPr>
              <a:t>worsened</a:t>
            </a:r>
            <a:r>
              <a:rPr lang="pt-PT" sz="1600" b="1" dirty="0" smtClean="0">
                <a:solidFill>
                  <a:schemeClr val="bg2">
                    <a:lumMod val="75000"/>
                  </a:schemeClr>
                </a:solidFill>
              </a:rPr>
              <a:t> </a:t>
            </a:r>
            <a:r>
              <a:rPr lang="pt-PT" sz="1600" b="1" dirty="0">
                <a:solidFill>
                  <a:schemeClr val="bg2">
                    <a:lumMod val="75000"/>
                  </a:schemeClr>
                </a:solidFill>
              </a:rPr>
              <a:t>in the two areas of paying taxes (</a:t>
            </a:r>
            <a:r>
              <a:rPr lang="pt-PT" sz="1600" b="1" dirty="0" smtClean="0">
                <a:solidFill>
                  <a:schemeClr val="bg2">
                    <a:lumMod val="75000"/>
                  </a:schemeClr>
                </a:solidFill>
              </a:rPr>
              <a:t>time </a:t>
            </a:r>
            <a:r>
              <a:rPr lang="pt-PT" sz="1600" b="1" dirty="0">
                <a:solidFill>
                  <a:schemeClr val="bg2">
                    <a:lumMod val="75000"/>
                  </a:schemeClr>
                </a:solidFill>
              </a:rPr>
              <a:t>in hour per year) and firing costs.</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2384" y="1987846"/>
            <a:ext cx="8658992" cy="4810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aixaDeTexto 2"/>
          <p:cNvSpPr txBox="1"/>
          <p:nvPr/>
        </p:nvSpPr>
        <p:spPr>
          <a:xfrm>
            <a:off x="1916547" y="548680"/>
            <a:ext cx="7387920" cy="553998"/>
          </a:xfrm>
          <a:prstGeom prst="rect">
            <a:avLst/>
          </a:prstGeom>
          <a:noFill/>
        </p:spPr>
        <p:txBody>
          <a:bodyPr wrap="none" rtlCol="0">
            <a:spAutoFit/>
          </a:bodyPr>
          <a:lstStyle/>
          <a:p>
            <a:pPr algn="ctr"/>
            <a:r>
              <a:rPr lang="en-US" sz="3000" b="1" dirty="0" smtClean="0">
                <a:solidFill>
                  <a:schemeClr val="bg2">
                    <a:lumMod val="75000"/>
                  </a:schemeClr>
                </a:solidFill>
              </a:rPr>
              <a:t>INDICATORS OF IMPROVEMENT OF BUSINESS</a:t>
            </a:r>
            <a:endParaRPr lang="pt-PT" sz="3000" b="1" dirty="0">
              <a:solidFill>
                <a:schemeClr val="bg2">
                  <a:lumMod val="75000"/>
                </a:schemeClr>
              </a:solidFill>
            </a:endParaRPr>
          </a:p>
        </p:txBody>
      </p:sp>
    </p:spTree>
    <p:extLst>
      <p:ext uri="{BB962C8B-B14F-4D97-AF65-F5344CB8AC3E}">
        <p14:creationId xmlns:p14="http://schemas.microsoft.com/office/powerpoint/2010/main" val="4137610525"/>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ipe(left)">
                                      <p:cBhvr>
                                        <p:cTn id="7"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71539" y="623122"/>
            <a:ext cx="8640000" cy="1077686"/>
          </a:xfrm>
        </p:spPr>
        <p:txBody>
          <a:bodyPr/>
          <a:lstStyle/>
          <a:p>
            <a:r>
              <a:rPr lang="en-US" sz="3200" b="1" dirty="0" smtClean="0">
                <a:solidFill>
                  <a:schemeClr val="bg2">
                    <a:lumMod val="75000"/>
                  </a:schemeClr>
                </a:solidFill>
              </a:rPr>
              <a:t>ACHIEVEMENTS AND CHALLENGES IN THE INFRASTRUCTURE SECTORS</a:t>
            </a:r>
            <a:endParaRPr lang="pt-PT" sz="3200" dirty="0">
              <a:solidFill>
                <a:schemeClr val="bg2">
                  <a:lumMod val="75000"/>
                </a:schemeClr>
              </a:solidFill>
              <a:latin typeface="+mn-lt"/>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4345" y="1820217"/>
            <a:ext cx="8639175" cy="4895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9926873"/>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name="Slide1265">
    <p:spTree>
      <p:nvGrpSpPr>
        <p:cNvPr id="1" name=""/>
        <p:cNvGrpSpPr/>
        <p:nvPr/>
      </p:nvGrpSpPr>
      <p:grpSpPr>
        <a:xfrm>
          <a:off x="0" y="0"/>
          <a:ext cx="0" cy="0"/>
          <a:chOff x="0" y="0"/>
          <a:chExt cx="0" cy="0"/>
        </a:xfrm>
      </p:grpSpPr>
      <p:sp>
        <p:nvSpPr>
          <p:cNvPr id="2" name="Rectangle 2"/>
          <p:cNvSpPr txBox="1">
            <a:spLocks noGrp="1"/>
          </p:cNvSpPr>
          <p:nvPr>
            <p:ph type="title" idx="4294967295"/>
          </p:nvPr>
        </p:nvSpPr>
        <p:spPr>
          <a:xfrm>
            <a:off x="920552" y="764704"/>
            <a:ext cx="8640000" cy="936104"/>
          </a:xfrm>
        </p:spPr>
        <p:txBody>
          <a:bodyPr/>
          <a:lstStyle/>
          <a:p>
            <a:pPr lvl="0"/>
            <a:r>
              <a:rPr lang="pt-PT" sz="3200" b="1" dirty="0" smtClean="0">
                <a:solidFill>
                  <a:schemeClr val="bg2">
                    <a:lumMod val="75000"/>
                  </a:schemeClr>
                </a:solidFill>
                <a:latin typeface="Calibri" pitchFamily="34" charset="0"/>
                <a:cs typeface="Calibri" pitchFamily="34" charset="0"/>
              </a:rPr>
              <a:t>THE NEW REALITIES REQUIRE:</a:t>
            </a:r>
            <a:endParaRPr lang="pt-PT" sz="3200" b="1" dirty="0">
              <a:solidFill>
                <a:schemeClr val="bg2">
                  <a:lumMod val="75000"/>
                </a:schemeClr>
              </a:solidFill>
              <a:latin typeface="Calibri" pitchFamily="34" charset="0"/>
              <a:cs typeface="Calibri" pitchFamily="34" charset="0"/>
            </a:endParaRPr>
          </a:p>
        </p:txBody>
      </p:sp>
      <p:sp>
        <p:nvSpPr>
          <p:cNvPr id="3" name="Rectangle 3"/>
          <p:cNvSpPr txBox="1">
            <a:spLocks noGrp="1"/>
          </p:cNvSpPr>
          <p:nvPr>
            <p:ph type="body" sz="quarter" idx="4294967295"/>
          </p:nvPr>
        </p:nvSpPr>
        <p:spPr>
          <a:xfrm>
            <a:off x="920552" y="1844824"/>
            <a:ext cx="8640000" cy="504056"/>
          </a:xfrm>
          <a:prstGeom prst="rect">
            <a:avLst/>
          </a:prstGeom>
          <a:noFill/>
          <a:ln>
            <a:noFill/>
          </a:ln>
        </p:spPr>
        <p:txBody>
          <a:bodyPr vert="horz" wrap="square" lIns="91440" tIns="45720" rIns="91440" bIns="45720" anchor="t" anchorCtr="0" compatLnSpc="1"/>
          <a:lstStyle/>
          <a:p>
            <a:pPr algn="ctr"/>
            <a:r>
              <a:rPr lang="pt-PT" sz="2000" dirty="0">
                <a:solidFill>
                  <a:schemeClr val="bg2">
                    <a:lumMod val="75000"/>
                  </a:schemeClr>
                </a:solidFill>
              </a:rPr>
              <a:t>Pass of </a:t>
            </a:r>
            <a:r>
              <a:rPr lang="pt-PT" sz="2000" dirty="0" err="1">
                <a:solidFill>
                  <a:schemeClr val="bg2">
                    <a:lumMod val="75000"/>
                  </a:schemeClr>
                </a:solidFill>
              </a:rPr>
              <a:t>aid</a:t>
            </a:r>
            <a:r>
              <a:rPr lang="pt-PT" sz="2000" dirty="0">
                <a:solidFill>
                  <a:schemeClr val="bg2">
                    <a:lumMod val="75000"/>
                  </a:schemeClr>
                </a:solidFill>
              </a:rPr>
              <a:t> management for creating and leveraging new </a:t>
            </a:r>
            <a:r>
              <a:rPr lang="pt-PT" sz="2000" dirty="0" smtClean="0">
                <a:solidFill>
                  <a:schemeClr val="bg2">
                    <a:lumMod val="75000"/>
                  </a:schemeClr>
                </a:solidFill>
              </a:rPr>
              <a:t>opportunities</a:t>
            </a:r>
          </a:p>
          <a:p>
            <a:pPr algn="ctr"/>
            <a:endParaRPr lang="pt-PT" sz="2000" dirty="0">
              <a:solidFill>
                <a:schemeClr val="bg2">
                  <a:lumMod val="75000"/>
                </a:schemeClr>
              </a:solidFill>
            </a:endParaRPr>
          </a:p>
          <a:p>
            <a:pPr algn="ctr"/>
            <a:endParaRPr lang="pt-PT" dirty="0" smtClean="0"/>
          </a:p>
          <a:p>
            <a:pPr algn="ctr"/>
            <a:endParaRPr lang="pt-PT" dirty="0"/>
          </a:p>
        </p:txBody>
      </p:sp>
      <p:sp>
        <p:nvSpPr>
          <p:cNvPr id="4" name="Rectângulo 3"/>
          <p:cNvSpPr/>
          <p:nvPr/>
        </p:nvSpPr>
        <p:spPr>
          <a:xfrm>
            <a:off x="2000671" y="2708920"/>
            <a:ext cx="7568589" cy="1569660"/>
          </a:xfrm>
          <a:prstGeom prst="rect">
            <a:avLst/>
          </a:prstGeom>
        </p:spPr>
        <p:txBody>
          <a:bodyPr wrap="square">
            <a:spAutoFit/>
          </a:bodyPr>
          <a:lstStyle/>
          <a:p>
            <a:r>
              <a:rPr lang="pt-PT" sz="3200" dirty="0">
                <a:solidFill>
                  <a:schemeClr val="bg2">
                    <a:lumMod val="75000"/>
                  </a:schemeClr>
                </a:solidFill>
              </a:rPr>
              <a:t>a solid vision, innovative policies and strategies, and a strategic approach to the management of sustainable development</a:t>
            </a:r>
          </a:p>
        </p:txBody>
      </p:sp>
      <p:sp>
        <p:nvSpPr>
          <p:cNvPr id="7" name="Seta para a direita 6"/>
          <p:cNvSpPr/>
          <p:nvPr/>
        </p:nvSpPr>
        <p:spPr>
          <a:xfrm>
            <a:off x="1094270" y="2882181"/>
            <a:ext cx="906401" cy="484632"/>
          </a:xfrm>
          <a:prstGeom prst="right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pt-PT" dirty="0"/>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mph" presetSubtype="0" fill="hold" grpId="0" nodeType="clickEffect">
                                  <p:stCondLst>
                                    <p:cond delay="0"/>
                                  </p:stCondLst>
                                  <p:childTnLst>
                                    <p:animClr clrSpc="hsl" dir="cw">
                                      <p:cBhvr override="childStyle">
                                        <p:cTn id="6" dur="500" fill="hold"/>
                                        <p:tgtEl>
                                          <p:spTgt spid="7"/>
                                        </p:tgtEl>
                                        <p:attrNameLst>
                                          <p:attrName>style.color</p:attrName>
                                        </p:attrNameLst>
                                      </p:cBhvr>
                                      <p:by>
                                        <p:hsl h="0" s="12549" l="25098"/>
                                      </p:by>
                                    </p:animClr>
                                    <p:animClr clrSpc="hsl" dir="cw">
                                      <p:cBhvr>
                                        <p:cTn id="7" dur="500" fill="hold"/>
                                        <p:tgtEl>
                                          <p:spTgt spid="7"/>
                                        </p:tgtEl>
                                        <p:attrNameLst>
                                          <p:attrName>fillcolor</p:attrName>
                                        </p:attrNameLst>
                                      </p:cBhvr>
                                      <p:by>
                                        <p:hsl h="0" s="12549" l="25098"/>
                                      </p:by>
                                    </p:animClr>
                                    <p:animClr clrSpc="hsl" dir="cw">
                                      <p:cBhvr>
                                        <p:cTn id="8" dur="500" fill="hold"/>
                                        <p:tgtEl>
                                          <p:spTgt spid="7"/>
                                        </p:tgtEl>
                                        <p:attrNameLst>
                                          <p:attrName>stroke.color</p:attrName>
                                        </p:attrNameLst>
                                      </p:cBhvr>
                                      <p:by>
                                        <p:hsl h="0" s="12549" l="25098"/>
                                      </p:by>
                                    </p:animClr>
                                    <p:set>
                                      <p:cBhvr>
                                        <p:cTn id="9" dur="500" fill="hold"/>
                                        <p:tgtEl>
                                          <p:spTgt spid="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txBox="1">
            <a:spLocks noChangeArrowheads="1"/>
          </p:cNvSpPr>
          <p:nvPr/>
        </p:nvSpPr>
        <p:spPr bwMode="auto">
          <a:xfrm>
            <a:off x="999341" y="2132856"/>
            <a:ext cx="5040000" cy="4320480"/>
          </a:xfrm>
          <a:prstGeom prst="rect">
            <a:avLst/>
          </a:prstGeom>
          <a:solidFill>
            <a:schemeClr val="bg2">
              <a:lumMod val="20000"/>
              <a:lumOff val="80000"/>
            </a:schemeClr>
          </a:solidFill>
          <a:ln/>
          <a:extLst/>
        </p:spPr>
        <p:style>
          <a:lnRef idx="0">
            <a:schemeClr val="accent1"/>
          </a:lnRef>
          <a:fillRef idx="3">
            <a:schemeClr val="accent1"/>
          </a:fillRef>
          <a:effectRef idx="3">
            <a:schemeClr val="accent1"/>
          </a:effectRef>
          <a:fontRef idx="minor">
            <a:schemeClr val="lt1"/>
          </a:fontRef>
        </p:style>
        <p:txBody>
          <a:bodyPr/>
          <a:lstStyle>
            <a:lvl1pPr marL="342900" indent="-342900"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indent="0" algn="ctr" eaLnBrk="1" hangingPunct="1">
              <a:spcBef>
                <a:spcPct val="20000"/>
              </a:spcBef>
            </a:pPr>
            <a:r>
              <a:rPr lang="en-US" sz="2400" b="1" dirty="0" smtClean="0">
                <a:solidFill>
                  <a:srgbClr val="1F497D">
                    <a:lumMod val="75000"/>
                  </a:srgbClr>
                </a:solidFill>
              </a:rPr>
              <a:t>Transformation </a:t>
            </a:r>
            <a:r>
              <a:rPr lang="en-US" sz="2400" b="1" dirty="0">
                <a:solidFill>
                  <a:srgbClr val="1F497D">
                    <a:lumMod val="75000"/>
                  </a:srgbClr>
                </a:solidFill>
              </a:rPr>
              <a:t>vision for</a:t>
            </a:r>
            <a:r>
              <a:rPr lang="pt-PT" sz="2400" b="1" dirty="0">
                <a:solidFill>
                  <a:srgbClr val="1F497D">
                    <a:lumMod val="75000"/>
                  </a:srgbClr>
                </a:solidFill>
              </a:rPr>
              <a:t> Cape </a:t>
            </a:r>
            <a:r>
              <a:rPr lang="pt-PT" sz="2400" b="1" dirty="0" smtClean="0">
                <a:solidFill>
                  <a:srgbClr val="1F497D">
                    <a:lumMod val="75000"/>
                  </a:srgbClr>
                </a:solidFill>
              </a:rPr>
              <a:t>Verde</a:t>
            </a:r>
          </a:p>
          <a:p>
            <a:pPr marL="0" indent="0" eaLnBrk="1" hangingPunct="1">
              <a:spcBef>
                <a:spcPct val="20000"/>
              </a:spcBef>
            </a:pPr>
            <a:endParaRPr lang="pt-PT" sz="2400" dirty="0">
              <a:solidFill>
                <a:srgbClr val="1F497D">
                  <a:lumMod val="75000"/>
                </a:srgbClr>
              </a:solidFill>
              <a:latin typeface="Calibri" pitchFamily="34" charset="0"/>
            </a:endParaRPr>
          </a:p>
          <a:p>
            <a:pPr marL="0" indent="0" eaLnBrk="1" hangingPunct="1">
              <a:spcBef>
                <a:spcPct val="20000"/>
              </a:spcBef>
            </a:pPr>
            <a:r>
              <a:rPr lang="en-US" sz="2400" dirty="0" smtClean="0">
                <a:solidFill>
                  <a:srgbClr val="1F497D">
                    <a:lumMod val="75000"/>
                  </a:srgbClr>
                </a:solidFill>
                <a:latin typeface="Calibri" pitchFamily="34" charset="0"/>
              </a:rPr>
              <a:t>“ </a:t>
            </a:r>
            <a:r>
              <a:rPr lang="en-US" sz="2400" dirty="0">
                <a:solidFill>
                  <a:srgbClr val="1F497D">
                    <a:lumMod val="75000"/>
                  </a:srgbClr>
                </a:solidFill>
                <a:latin typeface="Calibri" pitchFamily="34" charset="0"/>
              </a:rPr>
              <a:t>We want a country open to the world, with a strong and dynamic productive system, based on human capital enhancement, technological capacity building and on its culture. We want a society with solidarity, peace and social justice, that is democratic, open and tolerant.”</a:t>
            </a:r>
          </a:p>
          <a:p>
            <a:pPr eaLnBrk="1" hangingPunct="1">
              <a:spcBef>
                <a:spcPct val="20000"/>
              </a:spcBef>
            </a:pPr>
            <a:endParaRPr lang="en-US" sz="3200" dirty="0">
              <a:solidFill>
                <a:prstClr val="white"/>
              </a:solidFill>
              <a:latin typeface="Calibri" pitchFamily="34" charset="0"/>
            </a:endParaRPr>
          </a:p>
          <a:p>
            <a:pPr eaLnBrk="1" hangingPunct="1">
              <a:spcBef>
                <a:spcPct val="20000"/>
              </a:spcBef>
              <a:buFont typeface="Arial" charset="0"/>
              <a:buChar char="•"/>
            </a:pPr>
            <a:endParaRPr lang="pt-PT" sz="3200" dirty="0">
              <a:solidFill>
                <a:prstClr val="white"/>
              </a:solidFill>
              <a:latin typeface="Calibri" pitchFamily="34" charset="0"/>
            </a:endParaRPr>
          </a:p>
        </p:txBody>
      </p:sp>
      <p:sp>
        <p:nvSpPr>
          <p:cNvPr id="7" name="Title 1"/>
          <p:cNvSpPr txBox="1">
            <a:spLocks/>
          </p:cNvSpPr>
          <p:nvPr/>
        </p:nvSpPr>
        <p:spPr>
          <a:xfrm>
            <a:off x="999341" y="692696"/>
            <a:ext cx="8420096" cy="681035"/>
          </a:xfrm>
          <a:prstGeom prst="rect">
            <a:avLst/>
          </a:prstGeom>
          <a:noFill/>
          <a:ln>
            <a:noFill/>
          </a:ln>
        </p:spPr>
        <p:txBody>
          <a:bodyPr vert="horz" wrap="square" lIns="91440" tIns="45720" rIns="91440" bIns="45720" anchor="ctr" anchorCtr="1" compatLnSpc="1"/>
          <a:lstStyle>
            <a:lvl1pPr marL="0" marR="0" lvl="0" indent="0" algn="ctr" defTabSz="914400" rtl="0" fontAlgn="auto" hangingPunct="1">
              <a:lnSpc>
                <a:spcPct val="100000"/>
              </a:lnSpc>
              <a:spcBef>
                <a:spcPts val="0"/>
              </a:spcBef>
              <a:spcAft>
                <a:spcPts val="0"/>
              </a:spcAft>
              <a:buNone/>
              <a:tabLst/>
              <a:defRPr lang="pt-PT" sz="4400" b="0" i="0" u="none" strike="noStrike" kern="0" cap="none" spc="0" baseline="0">
                <a:solidFill>
                  <a:srgbClr val="000000"/>
                </a:solidFill>
                <a:uFillTx/>
                <a:latin typeface="Arial"/>
              </a:defRPr>
            </a:lvl1pPr>
          </a:lstStyle>
          <a:p>
            <a:pPr>
              <a:defRPr/>
            </a:pPr>
            <a:r>
              <a:rPr lang="en-US" sz="3200" b="1" dirty="0" smtClean="0">
                <a:solidFill>
                  <a:srgbClr val="1F497D">
                    <a:lumMod val="75000"/>
                  </a:srgbClr>
                </a:solidFill>
                <a:latin typeface="Calibri" pitchFamily="34" charset="0"/>
                <a:cs typeface="Calibri" pitchFamily="34" charset="0"/>
              </a:rPr>
              <a:t>WHERE WE WANT TO GO</a:t>
            </a:r>
            <a:endParaRPr lang="en-US" sz="3200" b="1" dirty="0">
              <a:solidFill>
                <a:srgbClr val="1F497D">
                  <a:lumMod val="75000"/>
                </a:srgbClr>
              </a:solidFill>
              <a:latin typeface="Calibri" pitchFamily="34" charset="0"/>
              <a:cs typeface="Calibri" pitchFamily="34" charset="0"/>
            </a:endParaRPr>
          </a:p>
        </p:txBody>
      </p:sp>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7136" y="2097385"/>
            <a:ext cx="3647035" cy="4320000"/>
          </a:xfrm>
          <a:prstGeom prst="rect">
            <a:avLst/>
          </a:prstGeom>
        </p:spPr>
      </p:pic>
    </p:spTree>
    <p:extLst>
      <p:ext uri="{BB962C8B-B14F-4D97-AF65-F5344CB8AC3E}">
        <p14:creationId xmlns:p14="http://schemas.microsoft.com/office/powerpoint/2010/main" val="1896657796"/>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name="Slide1280">
    <p:spTree>
      <p:nvGrpSpPr>
        <p:cNvPr id="1" name=""/>
        <p:cNvGrpSpPr/>
        <p:nvPr/>
      </p:nvGrpSpPr>
      <p:grpSpPr>
        <a:xfrm>
          <a:off x="0" y="0"/>
          <a:ext cx="0" cy="0"/>
          <a:chOff x="0" y="0"/>
          <a:chExt cx="0" cy="0"/>
        </a:xfrm>
      </p:grpSpPr>
      <p:grpSp>
        <p:nvGrpSpPr>
          <p:cNvPr id="7" name="Grupo 6"/>
          <p:cNvGrpSpPr/>
          <p:nvPr/>
        </p:nvGrpSpPr>
        <p:grpSpPr>
          <a:xfrm>
            <a:off x="853575" y="2297245"/>
            <a:ext cx="2654799" cy="2427899"/>
            <a:chOff x="853575" y="2297245"/>
            <a:chExt cx="2654799" cy="2427899"/>
          </a:xfrm>
        </p:grpSpPr>
        <p:sp>
          <p:nvSpPr>
            <p:cNvPr id="2" name="Oval 2"/>
            <p:cNvSpPr/>
            <p:nvPr/>
          </p:nvSpPr>
          <p:spPr>
            <a:xfrm>
              <a:off x="1114420" y="2297245"/>
              <a:ext cx="2393954" cy="685800"/>
            </a:xfrm>
            <a:custGeom>
              <a:avLst/>
              <a:gdLst>
                <a:gd name="f0" fmla="val 10800000"/>
                <a:gd name="f1" fmla="val 5400000"/>
                <a:gd name="f2" fmla="val 162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1 0"/>
                <a:gd name="f16" fmla="*/ f9 f0 1"/>
                <a:gd name="f17" fmla="*/ f10 f0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0"/>
                <a:gd name="f29" fmla="+- f22 0 f1"/>
                <a:gd name="f30" fmla="+- f23 0 f1"/>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0 1"/>
                <a:gd name="f42" fmla="*/ f39 1 2"/>
                <a:gd name="f43" fmla="*/ f40 1 2"/>
                <a:gd name="f44" fmla="*/ f41 1 f8"/>
                <a:gd name="f45" fmla="+- f14 f42 0"/>
                <a:gd name="f46" fmla="+- f14 f43 0"/>
                <a:gd name="f47" fmla="+- f44 0 f1"/>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0" swAng="f1"/>
                  <a:arcTo wR="f48" hR="f49" stAng="f2" swAng="f1"/>
                  <a:arcTo wR="f48" hR="f49" stAng="f7" swAng="f1"/>
                  <a:arcTo wR="f48" hR="f49" stAng="f1" swAng="f1"/>
                  <a:close/>
                </a:path>
              </a:pathLst>
            </a:custGeom>
            <a:solidFill>
              <a:schemeClr val="accent1">
                <a:lumMod val="20000"/>
                <a:lumOff val="80000"/>
              </a:schemeClr>
            </a:solidFill>
            <a:ln/>
          </p:spPr>
          <p:style>
            <a:lnRef idx="0">
              <a:schemeClr val="accent1"/>
            </a:lnRef>
            <a:fillRef idx="3">
              <a:schemeClr val="accent1"/>
            </a:fillRef>
            <a:effectRef idx="3">
              <a:schemeClr val="accent1"/>
            </a:effectRef>
            <a:fontRef idx="minor">
              <a:schemeClr val="lt1"/>
            </a:fontRef>
          </p:style>
          <p:txBody>
            <a:bodyPr vert="horz" wrap="none" lIns="91440" tIns="45720" rIns="91440" bIns="45720" anchor="ctr" anchorCtr="1" compatLnSpc="1"/>
            <a:lstStyle/>
            <a:p>
              <a:pPr lvl="0" algn="ctr">
                <a:defRPr sz="1800" b="0" i="0" u="none" strike="noStrike" kern="0" cap="none" spc="0" baseline="0">
                  <a:solidFill>
                    <a:srgbClr val="000000"/>
                  </a:solidFill>
                  <a:uFillTx/>
                </a:defRPr>
              </a:pPr>
              <a:r>
                <a:rPr lang="en-GB" sz="2000" b="1" dirty="0" smtClean="0">
                  <a:solidFill>
                    <a:schemeClr val="accent3">
                      <a:lumMod val="50000"/>
                    </a:schemeClr>
                  </a:solidFill>
                </a:rPr>
                <a:t>Location</a:t>
              </a:r>
              <a:endParaRPr lang="en-GB" sz="2000" b="1" i="0" u="none" strike="noStrike" kern="1200" cap="none" spc="0" baseline="0" dirty="0">
                <a:solidFill>
                  <a:schemeClr val="accent3">
                    <a:lumMod val="50000"/>
                  </a:schemeClr>
                </a:solidFill>
                <a:uFillTx/>
              </a:endParaRPr>
            </a:p>
          </p:txBody>
        </p:sp>
        <p:sp>
          <p:nvSpPr>
            <p:cNvPr id="3" name="Oval 3"/>
            <p:cNvSpPr/>
            <p:nvPr/>
          </p:nvSpPr>
          <p:spPr>
            <a:xfrm>
              <a:off x="853575" y="3182335"/>
              <a:ext cx="1872208" cy="685800"/>
            </a:xfrm>
            <a:custGeom>
              <a:avLst/>
              <a:gdLst>
                <a:gd name="f0" fmla="val 10800000"/>
                <a:gd name="f1" fmla="val 5400000"/>
                <a:gd name="f2" fmla="val 162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1 0"/>
                <a:gd name="f16" fmla="*/ f9 f0 1"/>
                <a:gd name="f17" fmla="*/ f10 f0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0"/>
                <a:gd name="f29" fmla="+- f22 0 f1"/>
                <a:gd name="f30" fmla="+- f23 0 f1"/>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0 1"/>
                <a:gd name="f42" fmla="*/ f39 1 2"/>
                <a:gd name="f43" fmla="*/ f40 1 2"/>
                <a:gd name="f44" fmla="*/ f41 1 f8"/>
                <a:gd name="f45" fmla="+- f14 f42 0"/>
                <a:gd name="f46" fmla="+- f14 f43 0"/>
                <a:gd name="f47" fmla="+- f44 0 f1"/>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0" swAng="f1"/>
                  <a:arcTo wR="f48" hR="f49" stAng="f2" swAng="f1"/>
                  <a:arcTo wR="f48" hR="f49" stAng="f7" swAng="f1"/>
                  <a:arcTo wR="f48" hR="f49" stAng="f1" swAng="f1"/>
                  <a:close/>
                </a:path>
              </a:pathLst>
            </a:custGeom>
            <a:solidFill>
              <a:schemeClr val="accent1">
                <a:lumMod val="20000"/>
                <a:lumOff val="80000"/>
              </a:schemeClr>
            </a:solidFill>
            <a:ln/>
          </p:spPr>
          <p:style>
            <a:lnRef idx="0">
              <a:schemeClr val="accent1"/>
            </a:lnRef>
            <a:fillRef idx="3">
              <a:schemeClr val="accent1"/>
            </a:fillRef>
            <a:effectRef idx="3">
              <a:schemeClr val="accent1"/>
            </a:effectRef>
            <a:fontRef idx="minor">
              <a:schemeClr val="lt1"/>
            </a:fontRef>
          </p:style>
          <p:txBody>
            <a:bodyPr vert="horz" wrap="none" lIns="91440" tIns="45720" rIns="91440" bIns="45720" anchor="ctr" anchorCtr="1" compatLnSpc="1"/>
            <a:lstStyle/>
            <a:p>
              <a:pPr lvl="0" algn="ctr">
                <a:defRPr sz="1800" b="0" i="0" u="none" strike="noStrike" kern="0" cap="none" spc="0" baseline="0">
                  <a:solidFill>
                    <a:srgbClr val="000000"/>
                  </a:solidFill>
                  <a:uFillTx/>
                </a:defRPr>
              </a:pPr>
              <a:r>
                <a:rPr lang="en-GB" sz="2000" b="1" dirty="0" smtClean="0">
                  <a:solidFill>
                    <a:schemeClr val="accent3">
                      <a:lumMod val="50000"/>
                    </a:schemeClr>
                  </a:solidFill>
                </a:rPr>
                <a:t>Sea</a:t>
              </a:r>
              <a:endParaRPr lang="en-GB" sz="2000" b="1" dirty="0">
                <a:solidFill>
                  <a:schemeClr val="accent3">
                    <a:lumMod val="50000"/>
                  </a:schemeClr>
                </a:solidFill>
              </a:endParaRPr>
            </a:p>
          </p:txBody>
        </p:sp>
        <p:sp>
          <p:nvSpPr>
            <p:cNvPr id="6" name="Oval 6"/>
            <p:cNvSpPr/>
            <p:nvPr/>
          </p:nvSpPr>
          <p:spPr>
            <a:xfrm>
              <a:off x="853575" y="4039344"/>
              <a:ext cx="1542033" cy="685800"/>
            </a:xfrm>
            <a:custGeom>
              <a:avLst/>
              <a:gdLst>
                <a:gd name="f0" fmla="val 10800000"/>
                <a:gd name="f1" fmla="val 5400000"/>
                <a:gd name="f2" fmla="val 162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1 0"/>
                <a:gd name="f16" fmla="*/ f9 f0 1"/>
                <a:gd name="f17" fmla="*/ f10 f0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0"/>
                <a:gd name="f29" fmla="+- f22 0 f1"/>
                <a:gd name="f30" fmla="+- f23 0 f1"/>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0 1"/>
                <a:gd name="f42" fmla="*/ f39 1 2"/>
                <a:gd name="f43" fmla="*/ f40 1 2"/>
                <a:gd name="f44" fmla="*/ f41 1 f8"/>
                <a:gd name="f45" fmla="+- f14 f42 0"/>
                <a:gd name="f46" fmla="+- f14 f43 0"/>
                <a:gd name="f47" fmla="+- f44 0 f1"/>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0" swAng="f1"/>
                  <a:arcTo wR="f48" hR="f49" stAng="f2" swAng="f1"/>
                  <a:arcTo wR="f48" hR="f49" stAng="f7" swAng="f1"/>
                  <a:arcTo wR="f48" hR="f49" stAng="f1" swAng="f1"/>
                  <a:close/>
                </a:path>
              </a:pathLst>
            </a:custGeom>
            <a:solidFill>
              <a:schemeClr val="accent1">
                <a:lumMod val="20000"/>
                <a:lumOff val="80000"/>
              </a:schemeClr>
            </a:solidFill>
            <a:ln/>
          </p:spPr>
          <p:style>
            <a:lnRef idx="0">
              <a:schemeClr val="accent1"/>
            </a:lnRef>
            <a:fillRef idx="3">
              <a:schemeClr val="accent1"/>
            </a:fillRef>
            <a:effectRef idx="3">
              <a:schemeClr val="accent1"/>
            </a:effectRef>
            <a:fontRef idx="minor">
              <a:schemeClr val="lt1"/>
            </a:fontRef>
          </p:style>
          <p:txBody>
            <a:bodyPr vert="horz" wrap="none" lIns="91440" tIns="45720" rIns="91440" bIns="45720" anchor="ctr" anchorCtr="1" compatLnSpc="1"/>
            <a:lstStyle/>
            <a:p>
              <a:pPr lvl="0" algn="ctr">
                <a:defRPr sz="1800" b="0" i="0" u="none" strike="noStrike" kern="0" cap="none" spc="0" baseline="0">
                  <a:solidFill>
                    <a:srgbClr val="000000"/>
                  </a:solidFill>
                  <a:uFillTx/>
                </a:defRPr>
              </a:pPr>
              <a:r>
                <a:rPr lang="en-GB" sz="2000" b="1" kern="0" dirty="0">
                  <a:solidFill>
                    <a:schemeClr val="accent3">
                      <a:lumMod val="50000"/>
                    </a:schemeClr>
                  </a:solidFill>
                </a:rPr>
                <a:t>Climate</a:t>
              </a:r>
              <a:endParaRPr lang="en-GB" sz="2000" b="1" dirty="0">
                <a:solidFill>
                  <a:schemeClr val="accent3">
                    <a:lumMod val="50000"/>
                  </a:schemeClr>
                </a:solidFill>
              </a:endParaRPr>
            </a:p>
          </p:txBody>
        </p:sp>
      </p:grpSp>
      <p:grpSp>
        <p:nvGrpSpPr>
          <p:cNvPr id="15" name="Grupo 14"/>
          <p:cNvGrpSpPr/>
          <p:nvPr/>
        </p:nvGrpSpPr>
        <p:grpSpPr>
          <a:xfrm>
            <a:off x="1200209" y="4458446"/>
            <a:ext cx="8563384" cy="2162912"/>
            <a:chOff x="1200209" y="4458446"/>
            <a:chExt cx="8563384" cy="2162912"/>
          </a:xfrm>
        </p:grpSpPr>
        <p:sp>
          <p:nvSpPr>
            <p:cNvPr id="4" name="Oval 4"/>
            <p:cNvSpPr/>
            <p:nvPr/>
          </p:nvSpPr>
          <p:spPr>
            <a:xfrm>
              <a:off x="1200209" y="5301208"/>
              <a:ext cx="3051148" cy="1320150"/>
            </a:xfrm>
            <a:custGeom>
              <a:avLst/>
              <a:gdLst>
                <a:gd name="f0" fmla="val 10800000"/>
                <a:gd name="f1" fmla="val 5400000"/>
                <a:gd name="f2" fmla="val 162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1 0"/>
                <a:gd name="f16" fmla="*/ f9 f0 1"/>
                <a:gd name="f17" fmla="*/ f10 f0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0"/>
                <a:gd name="f29" fmla="+- f22 0 f1"/>
                <a:gd name="f30" fmla="+- f23 0 f1"/>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0 1"/>
                <a:gd name="f42" fmla="*/ f39 1 2"/>
                <a:gd name="f43" fmla="*/ f40 1 2"/>
                <a:gd name="f44" fmla="*/ f41 1 f8"/>
                <a:gd name="f45" fmla="+- f14 f42 0"/>
                <a:gd name="f46" fmla="+- f14 f43 0"/>
                <a:gd name="f47" fmla="+- f44 0 f1"/>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0" swAng="f1"/>
                  <a:arcTo wR="f48" hR="f49" stAng="f2" swAng="f1"/>
                  <a:arcTo wR="f48" hR="f49" stAng="f7" swAng="f1"/>
                  <a:arcTo wR="f48" hR="f49" stAng="f1" swAng="f1"/>
                  <a:close/>
                </a:path>
              </a:pathLst>
            </a:custGeom>
            <a:solidFill>
              <a:schemeClr val="accent1">
                <a:lumMod val="20000"/>
                <a:lumOff val="80000"/>
              </a:schemeClr>
            </a:solidFill>
            <a:ln/>
          </p:spPr>
          <p:style>
            <a:lnRef idx="0">
              <a:schemeClr val="accent1"/>
            </a:lnRef>
            <a:fillRef idx="3">
              <a:schemeClr val="accent1"/>
            </a:fillRef>
            <a:effectRef idx="3">
              <a:schemeClr val="accent1"/>
            </a:effectRef>
            <a:fontRef idx="minor">
              <a:schemeClr val="lt1"/>
            </a:fontRef>
          </p:style>
          <p:txBody>
            <a:bodyPr vert="horz" wrap="none" lIns="91440" tIns="45720" rIns="91440" bIns="45720" anchor="ctr" anchorCtr="1" compatLnSpc="1"/>
            <a:lstStyle/>
            <a:p>
              <a:pPr lvl="0" algn="ctr">
                <a:defRPr sz="1800" b="0" i="0" u="none" strike="noStrike" kern="0" cap="none" spc="0" baseline="0">
                  <a:solidFill>
                    <a:srgbClr val="000000"/>
                  </a:solidFill>
                  <a:uFillTx/>
                </a:defRPr>
              </a:pPr>
              <a:r>
                <a:rPr lang="en-US" b="1" dirty="0">
                  <a:solidFill>
                    <a:schemeClr val="bg2">
                      <a:lumMod val="75000"/>
                    </a:schemeClr>
                  </a:solidFill>
                  <a:latin typeface="+mj-lt"/>
                </a:rPr>
                <a:t>Strengthening the </a:t>
              </a:r>
              <a:r>
                <a:rPr lang="en-US" b="1" dirty="0" smtClean="0">
                  <a:solidFill>
                    <a:schemeClr val="bg2">
                      <a:lumMod val="75000"/>
                    </a:schemeClr>
                  </a:solidFill>
                  <a:latin typeface="+mj-lt"/>
                </a:rPr>
                <a:t>network</a:t>
              </a:r>
            </a:p>
            <a:p>
              <a:pPr lvl="0" algn="ctr">
                <a:defRPr sz="1800" b="0" i="0" u="none" strike="noStrike" kern="0" cap="none" spc="0" baseline="0">
                  <a:solidFill>
                    <a:srgbClr val="000000"/>
                  </a:solidFill>
                  <a:uFillTx/>
                </a:defRPr>
              </a:pPr>
              <a:r>
                <a:rPr lang="en-US" b="1" dirty="0" smtClean="0">
                  <a:solidFill>
                    <a:schemeClr val="bg2">
                      <a:lumMod val="75000"/>
                    </a:schemeClr>
                  </a:solidFill>
                  <a:latin typeface="+mj-lt"/>
                </a:rPr>
                <a:t> </a:t>
              </a:r>
              <a:r>
                <a:rPr lang="en-US" b="1" dirty="0">
                  <a:solidFill>
                    <a:schemeClr val="bg2">
                      <a:lumMod val="75000"/>
                    </a:schemeClr>
                  </a:solidFill>
                  <a:latin typeface="+mj-lt"/>
                </a:rPr>
                <a:t>of external relations</a:t>
              </a:r>
              <a:endParaRPr lang="en-GB" sz="1800" b="1" i="0" u="none" strike="noStrike" kern="1200" cap="none" spc="0" baseline="0" dirty="0">
                <a:solidFill>
                  <a:schemeClr val="bg2">
                    <a:lumMod val="75000"/>
                  </a:schemeClr>
                </a:solidFill>
                <a:uFillTx/>
                <a:latin typeface="+mj-lt"/>
              </a:endParaRPr>
            </a:p>
          </p:txBody>
        </p:sp>
        <p:sp>
          <p:nvSpPr>
            <p:cNvPr id="5" name="Oval 5"/>
            <p:cNvSpPr/>
            <p:nvPr/>
          </p:nvSpPr>
          <p:spPr>
            <a:xfrm>
              <a:off x="4696078" y="5427882"/>
              <a:ext cx="2476496" cy="1066803"/>
            </a:xfrm>
            <a:custGeom>
              <a:avLst/>
              <a:gdLst>
                <a:gd name="f0" fmla="val 10800000"/>
                <a:gd name="f1" fmla="val 5400000"/>
                <a:gd name="f2" fmla="val 162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1 0"/>
                <a:gd name="f16" fmla="*/ f9 f0 1"/>
                <a:gd name="f17" fmla="*/ f10 f0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0"/>
                <a:gd name="f29" fmla="+- f22 0 f1"/>
                <a:gd name="f30" fmla="+- f23 0 f1"/>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0 1"/>
                <a:gd name="f42" fmla="*/ f39 1 2"/>
                <a:gd name="f43" fmla="*/ f40 1 2"/>
                <a:gd name="f44" fmla="*/ f41 1 f8"/>
                <a:gd name="f45" fmla="+- f14 f42 0"/>
                <a:gd name="f46" fmla="+- f14 f43 0"/>
                <a:gd name="f47" fmla="+- f44 0 f1"/>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0" swAng="f1"/>
                  <a:arcTo wR="f48" hR="f49" stAng="f2" swAng="f1"/>
                  <a:arcTo wR="f48" hR="f49" stAng="f7" swAng="f1"/>
                  <a:arcTo wR="f48" hR="f49" stAng="f1" swAng="f1"/>
                  <a:close/>
                </a:path>
              </a:pathLst>
            </a:custGeom>
            <a:solidFill>
              <a:schemeClr val="accent1">
                <a:lumMod val="20000"/>
                <a:lumOff val="80000"/>
              </a:schemeClr>
            </a:solidFill>
            <a:ln/>
          </p:spPr>
          <p:style>
            <a:lnRef idx="0">
              <a:schemeClr val="accent1"/>
            </a:lnRef>
            <a:fillRef idx="3">
              <a:schemeClr val="accent1"/>
            </a:fillRef>
            <a:effectRef idx="3">
              <a:schemeClr val="accent1"/>
            </a:effectRef>
            <a:fontRef idx="minor">
              <a:schemeClr val="lt1"/>
            </a:fontRef>
          </p:style>
          <p:txBody>
            <a:bodyPr vert="horz" wrap="non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i="0" u="none" strike="noStrike" kern="1200" cap="none" spc="0" baseline="0" dirty="0" smtClean="0">
                  <a:solidFill>
                    <a:schemeClr val="bg2">
                      <a:lumMod val="75000"/>
                    </a:schemeClr>
                  </a:solidFill>
                  <a:uFillTx/>
                  <a:latin typeface="+mj-lt"/>
                </a:rPr>
                <a:t>Good</a:t>
              </a:r>
              <a:r>
                <a:rPr lang="en-GB" sz="2000" b="1" i="0" u="none" strike="noStrike" kern="1200" cap="none" spc="0" baseline="0" dirty="0" smtClean="0">
                  <a:solidFill>
                    <a:srgbClr val="009999"/>
                  </a:solidFill>
                  <a:uFillTx/>
                  <a:latin typeface="+mj-lt"/>
                </a:rPr>
                <a:t> </a:t>
              </a:r>
              <a:r>
                <a:rPr lang="en-GB" sz="2000" b="1" i="0" u="none" strike="noStrike" kern="1200" cap="none" spc="0" baseline="0" dirty="0" smtClean="0">
                  <a:solidFill>
                    <a:schemeClr val="bg2">
                      <a:lumMod val="75000"/>
                    </a:schemeClr>
                  </a:solidFill>
                  <a:uFillTx/>
                  <a:latin typeface="+mj-lt"/>
                </a:rPr>
                <a:t>governance</a:t>
              </a:r>
              <a:endParaRPr lang="en-GB" sz="2000" b="1" i="0" u="none" strike="noStrike" kern="1200" cap="none" spc="0" baseline="0" dirty="0">
                <a:solidFill>
                  <a:schemeClr val="bg2">
                    <a:lumMod val="75000"/>
                  </a:schemeClr>
                </a:solidFill>
                <a:uFillTx/>
                <a:latin typeface="+mj-lt"/>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b="1" i="0" u="none" strike="noStrike" kern="1200" cap="none" spc="0" baseline="0" dirty="0">
                <a:solidFill>
                  <a:srgbClr val="009999"/>
                </a:solidFill>
                <a:uFillTx/>
                <a:latin typeface="+mj-lt"/>
              </a:endParaRPr>
            </a:p>
          </p:txBody>
        </p:sp>
        <p:sp>
          <p:nvSpPr>
            <p:cNvPr id="8" name="Oval 8"/>
            <p:cNvSpPr/>
            <p:nvPr/>
          </p:nvSpPr>
          <p:spPr>
            <a:xfrm>
              <a:off x="7617296" y="5427882"/>
              <a:ext cx="2146297" cy="1066803"/>
            </a:xfrm>
            <a:custGeom>
              <a:avLst/>
              <a:gdLst>
                <a:gd name="f0" fmla="val 10800000"/>
                <a:gd name="f1" fmla="val 5400000"/>
                <a:gd name="f2" fmla="val 162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1 0"/>
                <a:gd name="f16" fmla="*/ f9 f0 1"/>
                <a:gd name="f17" fmla="*/ f10 f0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0"/>
                <a:gd name="f29" fmla="+- f22 0 f1"/>
                <a:gd name="f30" fmla="+- f23 0 f1"/>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0 1"/>
                <a:gd name="f42" fmla="*/ f39 1 2"/>
                <a:gd name="f43" fmla="*/ f40 1 2"/>
                <a:gd name="f44" fmla="*/ f41 1 f8"/>
                <a:gd name="f45" fmla="+- f14 f42 0"/>
                <a:gd name="f46" fmla="+- f14 f43 0"/>
                <a:gd name="f47" fmla="+- f44 0 f1"/>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0" swAng="f1"/>
                  <a:arcTo wR="f48" hR="f49" stAng="f2" swAng="f1"/>
                  <a:arcTo wR="f48" hR="f49" stAng="f7" swAng="f1"/>
                  <a:arcTo wR="f48" hR="f49" stAng="f1" swAng="f1"/>
                  <a:close/>
                </a:path>
              </a:pathLst>
            </a:custGeom>
            <a:solidFill>
              <a:schemeClr val="accent1">
                <a:lumMod val="20000"/>
                <a:lumOff val="80000"/>
              </a:schemeClr>
            </a:solidFill>
            <a:ln/>
          </p:spPr>
          <p:style>
            <a:lnRef idx="0">
              <a:schemeClr val="accent1"/>
            </a:lnRef>
            <a:fillRef idx="3">
              <a:schemeClr val="accent1"/>
            </a:fillRef>
            <a:effectRef idx="3">
              <a:schemeClr val="accent1"/>
            </a:effectRef>
            <a:fontRef idx="minor">
              <a:schemeClr val="lt1"/>
            </a:fontRef>
          </p:style>
          <p:txBody>
            <a:bodyPr vert="horz" wrap="non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2000" b="1" i="0" u="none" strike="noStrike" kern="1200" cap="none" spc="0" baseline="0" dirty="0" smtClean="0">
                  <a:solidFill>
                    <a:schemeClr val="bg2">
                      <a:lumMod val="75000"/>
                    </a:schemeClr>
                  </a:solidFill>
                  <a:uFillTx/>
                  <a:latin typeface="+mj-lt"/>
                </a:rPr>
                <a:t>Human</a:t>
              </a:r>
              <a:r>
                <a:rPr lang="en-US" sz="2000" b="1" i="0" u="none" strike="noStrike" kern="1200" cap="none" spc="0" baseline="0" dirty="0" smtClean="0">
                  <a:solidFill>
                    <a:srgbClr val="009999"/>
                  </a:solidFill>
                  <a:uFillTx/>
                  <a:latin typeface="+mj-lt"/>
                </a:rPr>
                <a:t> </a:t>
              </a:r>
              <a:r>
                <a:rPr lang="en-US" sz="2000" b="1" i="0" u="none" strike="noStrike" kern="1200" cap="none" spc="0" baseline="0" dirty="0" smtClean="0">
                  <a:solidFill>
                    <a:schemeClr val="bg2">
                      <a:lumMod val="75000"/>
                    </a:schemeClr>
                  </a:solidFill>
                  <a:uFillTx/>
                  <a:latin typeface="+mj-lt"/>
                </a:rPr>
                <a:t>resources</a:t>
              </a:r>
              <a:endParaRPr lang="en-US" sz="2000" b="1" i="0" u="none" strike="noStrike" kern="1200" cap="none" spc="0" baseline="0" dirty="0">
                <a:solidFill>
                  <a:schemeClr val="bg2">
                    <a:lumMod val="75000"/>
                  </a:schemeClr>
                </a:solidFill>
                <a:uFillTx/>
                <a:latin typeface="+mj-lt"/>
              </a:endParaRPr>
            </a:p>
          </p:txBody>
        </p:sp>
        <p:sp>
          <p:nvSpPr>
            <p:cNvPr id="9" name="Rectangle 9"/>
            <p:cNvSpPr/>
            <p:nvPr/>
          </p:nvSpPr>
          <p:spPr>
            <a:xfrm>
              <a:off x="3240084" y="4458446"/>
              <a:ext cx="6523509" cy="533396"/>
            </a:xfrm>
            <a:prstGeom prst="rect">
              <a:avLst/>
            </a:prstGeom>
            <a:solidFill>
              <a:schemeClr val="bg2">
                <a:lumMod val="75000"/>
              </a:schemeClr>
            </a:solidFill>
            <a:ln/>
          </p:spPr>
          <p:style>
            <a:lnRef idx="0">
              <a:schemeClr val="accent1"/>
            </a:lnRef>
            <a:fillRef idx="3">
              <a:schemeClr val="accent1"/>
            </a:fillRef>
            <a:effectRef idx="3">
              <a:schemeClr val="accent1"/>
            </a:effectRef>
            <a:fontRef idx="minor">
              <a:schemeClr val="lt1"/>
            </a:fontRef>
          </p:style>
          <p:txBody>
            <a:bodyPr vert="horz" wrap="none" lIns="91440" tIns="45720" rIns="91440" bIns="45720" anchor="ctr" anchorCtr="1" compatLnSpc="1"/>
            <a:lstStyle/>
            <a:p>
              <a:pPr lvl="0" algn="ctr" hangingPunct="0">
                <a:defRPr sz="1800" b="0" i="0" u="none" strike="noStrike" kern="0" cap="none" spc="0" baseline="0">
                  <a:solidFill>
                    <a:srgbClr val="000000"/>
                  </a:solidFill>
                  <a:uFillTx/>
                </a:defRPr>
              </a:pPr>
              <a:r>
                <a:rPr lang="en-US" sz="2400" b="1" dirty="0">
                  <a:solidFill>
                    <a:srgbClr val="FFFFFF"/>
                  </a:solidFill>
                  <a:latin typeface="+mj-lt"/>
                </a:rPr>
                <a:t>COMPETITIVE ADVANTAGES</a:t>
              </a:r>
              <a:endParaRPr lang="en-US" sz="2400" b="1" i="0" u="none" strike="noStrike" kern="1200" cap="none" spc="0" baseline="0" dirty="0">
                <a:solidFill>
                  <a:srgbClr val="FFFFFF"/>
                </a:solidFill>
                <a:uFillTx/>
                <a:latin typeface="+mj-lt"/>
              </a:endParaRPr>
            </a:p>
          </p:txBody>
        </p:sp>
      </p:grpSp>
      <p:sp>
        <p:nvSpPr>
          <p:cNvPr id="10" name="Rectangle 10"/>
          <p:cNvSpPr/>
          <p:nvPr/>
        </p:nvSpPr>
        <p:spPr>
          <a:xfrm>
            <a:off x="945657" y="692696"/>
            <a:ext cx="8640000" cy="792089"/>
          </a:xfrm>
          <a:prstGeom prst="rect">
            <a:avLst/>
          </a:prstGeom>
          <a:noFill/>
          <a:ln w="57150">
            <a:noFill/>
            <a:prstDash val="solid"/>
            <a:miter/>
          </a:ln>
        </p:spPr>
        <p:txBody>
          <a:bodyPr vert="horz" wrap="square" lIns="91440" tIns="45720" rIns="91440" bIns="45720" anchor="ctr" anchorCtr="1" compatLnSpc="1"/>
          <a:lstStyle/>
          <a:p>
            <a:pPr lvl="0" algn="ctr">
              <a:defRPr sz="1800" b="0" i="0" u="none" strike="noStrike" kern="0" cap="none" spc="0" baseline="0">
                <a:solidFill>
                  <a:srgbClr val="000000"/>
                </a:solidFill>
                <a:uFillTx/>
              </a:defRPr>
            </a:pPr>
            <a:r>
              <a:rPr lang="en-US" sz="3200" b="1" dirty="0">
                <a:solidFill>
                  <a:schemeClr val="bg2">
                    <a:lumMod val="75000"/>
                  </a:schemeClr>
                </a:solidFill>
                <a:latin typeface="Calibri" pitchFamily="34" charset="0"/>
                <a:cs typeface="Calibri" pitchFamily="34" charset="0"/>
              </a:rPr>
              <a:t>COMPARATIVE ADVANTAGES OF CAPE VERDE</a:t>
            </a:r>
            <a:endParaRPr lang="en-US" sz="3600" b="1" i="0" u="none" strike="noStrike" kern="1200" cap="none" spc="0" baseline="0" dirty="0">
              <a:solidFill>
                <a:schemeClr val="bg2">
                  <a:lumMod val="75000"/>
                </a:schemeClr>
              </a:solidFill>
              <a:uFillTx/>
              <a:latin typeface="Calibri" pitchFamily="34" charset="0"/>
              <a:cs typeface="Calibri" pitchFamily="34" charset="0"/>
            </a:endParaRPr>
          </a:p>
        </p:txBody>
      </p:sp>
      <p:sp>
        <p:nvSpPr>
          <p:cNvPr id="11" name="Rectangle 11"/>
          <p:cNvSpPr/>
          <p:nvPr/>
        </p:nvSpPr>
        <p:spPr>
          <a:xfrm>
            <a:off x="1114420" y="1556792"/>
            <a:ext cx="4251329" cy="504056"/>
          </a:xfrm>
          <a:prstGeom prst="rect">
            <a:avLst/>
          </a:prstGeom>
          <a:ln/>
        </p:spPr>
        <p:style>
          <a:lnRef idx="0">
            <a:schemeClr val="accent1"/>
          </a:lnRef>
          <a:fillRef idx="3">
            <a:schemeClr val="accent1"/>
          </a:fillRef>
          <a:effectRef idx="3">
            <a:schemeClr val="accent1"/>
          </a:effectRef>
          <a:fontRef idx="minor">
            <a:schemeClr val="lt1"/>
          </a:fontRef>
        </p:style>
        <p:txBody>
          <a:bodyPr vert="horz" wrap="none" lIns="91440" tIns="45720" rIns="91440" bIns="45720" anchor="ctr" anchorCtr="1" compatLnSpc="1"/>
          <a:lstStyle/>
          <a:p>
            <a:pPr lvl="0" algn="ctr" hangingPunct="0">
              <a:defRPr sz="1800" b="0" i="0" u="none" strike="noStrike" kern="0" cap="none" spc="0" baseline="0">
                <a:solidFill>
                  <a:srgbClr val="000000"/>
                </a:solidFill>
                <a:uFillTx/>
              </a:defRPr>
            </a:pPr>
            <a:r>
              <a:rPr lang="en-US" sz="2800" b="1" dirty="0" smtClean="0">
                <a:solidFill>
                  <a:srgbClr val="FFFFFF"/>
                </a:solidFill>
                <a:latin typeface="Calibri" pitchFamily="34" charset="0"/>
                <a:cs typeface="Calibri" pitchFamily="34" charset="0"/>
              </a:rPr>
              <a:t>Existing advantages</a:t>
            </a:r>
            <a:endParaRPr lang="en-US" sz="2800" b="0" i="0" u="none" strike="noStrike" kern="1200" cap="none" spc="0" baseline="0" dirty="0">
              <a:solidFill>
                <a:srgbClr val="FFFFFF"/>
              </a:solidFill>
              <a:uFillTx/>
              <a:latin typeface="Calibri" pitchFamily="34" charset="0"/>
              <a:cs typeface="Calibri" pitchFamily="34" charset="0"/>
            </a:endParaRPr>
          </a:p>
        </p:txBody>
      </p:sp>
      <p:grpSp>
        <p:nvGrpSpPr>
          <p:cNvPr id="13" name="Grupo 12"/>
          <p:cNvGrpSpPr/>
          <p:nvPr/>
        </p:nvGrpSpPr>
        <p:grpSpPr>
          <a:xfrm>
            <a:off x="4251356" y="2285133"/>
            <a:ext cx="4734091" cy="1971141"/>
            <a:chOff x="4251356" y="2285133"/>
            <a:chExt cx="4734091" cy="1971141"/>
          </a:xfrm>
        </p:grpSpPr>
        <p:sp>
          <p:nvSpPr>
            <p:cNvPr id="12" name="CaixaDeTexto 11"/>
            <p:cNvSpPr txBox="1"/>
            <p:nvPr/>
          </p:nvSpPr>
          <p:spPr>
            <a:xfrm>
              <a:off x="4251356" y="2285133"/>
              <a:ext cx="4734091" cy="1323439"/>
            </a:xfrm>
            <a:prstGeom prst="rect">
              <a:avLst/>
            </a:prstGeom>
            <a:solidFill>
              <a:schemeClr val="bg2">
                <a:lumMod val="20000"/>
                <a:lumOff val="80000"/>
              </a:schemeClr>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pPr lvl="0"/>
              <a:r>
                <a:rPr lang="en-US" sz="2000" b="1" dirty="0">
                  <a:solidFill>
                    <a:schemeClr val="bg2">
                      <a:lumMod val="75000"/>
                    </a:schemeClr>
                  </a:solidFill>
                  <a:cs typeface="Calibri" pitchFamily="34" charset="0"/>
                </a:rPr>
                <a:t>Need to transition from a development pattern based on comparative advantages for a development paradigm focused on competitive advantages</a:t>
              </a:r>
              <a:endParaRPr lang="pt-PT" sz="2000" dirty="0"/>
            </a:p>
          </p:txBody>
        </p:sp>
        <p:sp>
          <p:nvSpPr>
            <p:cNvPr id="14" name="Seta para baixo 13"/>
            <p:cNvSpPr/>
            <p:nvPr/>
          </p:nvSpPr>
          <p:spPr>
            <a:xfrm>
              <a:off x="5803062" y="3822414"/>
              <a:ext cx="1630677" cy="433860"/>
            </a:xfrm>
            <a:prstGeom prst="downArrow">
              <a:avLst/>
            </a:prstGeom>
            <a:solidFill>
              <a:schemeClr val="bg2">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pt-PT" dirty="0">
                <a:solidFill>
                  <a:schemeClr val="bg2">
                    <a:lumMod val="75000"/>
                  </a:schemeClr>
                </a:solidFill>
              </a:endParaRPr>
            </a:p>
          </p:txBody>
        </p:sp>
      </p:gr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up)">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up)">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name="Slide1281">
    <p:spTree>
      <p:nvGrpSpPr>
        <p:cNvPr id="1" name=""/>
        <p:cNvGrpSpPr/>
        <p:nvPr/>
      </p:nvGrpSpPr>
      <p:grpSpPr>
        <a:xfrm>
          <a:off x="0" y="0"/>
          <a:ext cx="0" cy="0"/>
          <a:chOff x="0" y="0"/>
          <a:chExt cx="0" cy="0"/>
        </a:xfrm>
      </p:grpSpPr>
      <p:sp>
        <p:nvSpPr>
          <p:cNvPr id="2" name="Line 2"/>
          <p:cNvSpPr/>
          <p:nvPr/>
        </p:nvSpPr>
        <p:spPr>
          <a:xfrm>
            <a:off x="1733546" y="0"/>
            <a:ext cx="0" cy="685800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val f6"/>
              <a:gd name="f13" fmla="*/ f7 f0 1"/>
              <a:gd name="f14" fmla="*/ f8 f0 1"/>
              <a:gd name="f15" fmla="?: f9 f3 1"/>
              <a:gd name="f16" fmla="?: f10 f4 1"/>
              <a:gd name="f17" fmla="?: f11 f5 1"/>
              <a:gd name="f18" fmla="*/ f13 1 f2"/>
              <a:gd name="f19" fmla="*/ f14 1 f2"/>
              <a:gd name="f20" fmla="*/ f15 1 21600"/>
              <a:gd name="f21" fmla="*/ f16 1 21600"/>
              <a:gd name="f22" fmla="*/ 21600 f15 1"/>
              <a:gd name="f23" fmla="*/ 21600 f16 1"/>
              <a:gd name="f24" fmla="+- f18 0 f1"/>
              <a:gd name="f25" fmla="+- f19 0 f1"/>
              <a:gd name="f26" fmla="min f21 f20"/>
              <a:gd name="f27" fmla="*/ f22 1 f17"/>
              <a:gd name="f28" fmla="*/ f23 1 f17"/>
              <a:gd name="f29" fmla="val f27"/>
              <a:gd name="f30" fmla="val f28"/>
              <a:gd name="f31" fmla="*/ f6 f26 1"/>
              <a:gd name="f32" fmla="*/ f27 f26 1"/>
              <a:gd name="f33" fmla="*/ f28 f26 1"/>
              <a:gd name="f34" fmla="*/ f12 f26 1"/>
              <a:gd name="f35" fmla="*/ f29 f26 1"/>
              <a:gd name="f36" fmla="*/ f30 f26 1"/>
            </a:gdLst>
            <a:ahLst/>
            <a:cxnLst>
              <a:cxn ang="3cd4">
                <a:pos x="hc" y="t"/>
              </a:cxn>
              <a:cxn ang="0">
                <a:pos x="r" y="vc"/>
              </a:cxn>
              <a:cxn ang="cd4">
                <a:pos x="hc" y="b"/>
              </a:cxn>
              <a:cxn ang="cd2">
                <a:pos x="l" y="vc"/>
              </a:cxn>
              <a:cxn ang="f24">
                <a:pos x="f34" y="f34"/>
              </a:cxn>
              <a:cxn ang="f25">
                <a:pos x="f35" y="f36"/>
              </a:cxn>
            </a:cxnLst>
            <a:rect l="f31" t="f31" r="f32" b="f33"/>
            <a:pathLst>
              <a:path>
                <a:moveTo>
                  <a:pt x="f34" y="f34"/>
                </a:moveTo>
                <a:lnTo>
                  <a:pt x="f35" y="f36"/>
                </a:lnTo>
              </a:path>
            </a:pathLst>
          </a:custGeom>
          <a:noFill/>
          <a:ln w="9528">
            <a:solidFill>
              <a:srgbClr val="000000"/>
            </a:solidFill>
            <a:custDash>
              <a:ds d="799706" sp="799706"/>
            </a:custDash>
            <a:round/>
          </a:ln>
        </p:spPr>
        <p:txBody>
          <a:bodyPr vert="horz" wrap="square" lIns="91440" tIns="45720" rIns="91440" bIns="45720" anchor="t"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0" i="0" u="none" strike="noStrike" kern="1200" cap="none" spc="0" baseline="0" dirty="0">
              <a:solidFill>
                <a:srgbClr val="009999"/>
              </a:solidFill>
              <a:uFillTx/>
              <a:latin typeface="Arial"/>
            </a:endParaRPr>
          </a:p>
        </p:txBody>
      </p:sp>
      <p:sp>
        <p:nvSpPr>
          <p:cNvPr id="3" name="Line 3"/>
          <p:cNvSpPr/>
          <p:nvPr/>
        </p:nvSpPr>
        <p:spPr>
          <a:xfrm>
            <a:off x="4870451" y="0"/>
            <a:ext cx="0" cy="685800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val f6"/>
              <a:gd name="f13" fmla="*/ f7 f0 1"/>
              <a:gd name="f14" fmla="*/ f8 f0 1"/>
              <a:gd name="f15" fmla="?: f9 f3 1"/>
              <a:gd name="f16" fmla="?: f10 f4 1"/>
              <a:gd name="f17" fmla="?: f11 f5 1"/>
              <a:gd name="f18" fmla="*/ f13 1 f2"/>
              <a:gd name="f19" fmla="*/ f14 1 f2"/>
              <a:gd name="f20" fmla="*/ f15 1 21600"/>
              <a:gd name="f21" fmla="*/ f16 1 21600"/>
              <a:gd name="f22" fmla="*/ 21600 f15 1"/>
              <a:gd name="f23" fmla="*/ 21600 f16 1"/>
              <a:gd name="f24" fmla="+- f18 0 f1"/>
              <a:gd name="f25" fmla="+- f19 0 f1"/>
              <a:gd name="f26" fmla="min f21 f20"/>
              <a:gd name="f27" fmla="*/ f22 1 f17"/>
              <a:gd name="f28" fmla="*/ f23 1 f17"/>
              <a:gd name="f29" fmla="val f27"/>
              <a:gd name="f30" fmla="val f28"/>
              <a:gd name="f31" fmla="*/ f6 f26 1"/>
              <a:gd name="f32" fmla="*/ f27 f26 1"/>
              <a:gd name="f33" fmla="*/ f28 f26 1"/>
              <a:gd name="f34" fmla="*/ f12 f26 1"/>
              <a:gd name="f35" fmla="*/ f29 f26 1"/>
              <a:gd name="f36" fmla="*/ f30 f26 1"/>
            </a:gdLst>
            <a:ahLst/>
            <a:cxnLst>
              <a:cxn ang="3cd4">
                <a:pos x="hc" y="t"/>
              </a:cxn>
              <a:cxn ang="0">
                <a:pos x="r" y="vc"/>
              </a:cxn>
              <a:cxn ang="cd4">
                <a:pos x="hc" y="b"/>
              </a:cxn>
              <a:cxn ang="cd2">
                <a:pos x="l" y="vc"/>
              </a:cxn>
              <a:cxn ang="f24">
                <a:pos x="f34" y="f34"/>
              </a:cxn>
              <a:cxn ang="f25">
                <a:pos x="f35" y="f36"/>
              </a:cxn>
            </a:cxnLst>
            <a:rect l="f31" t="f31" r="f32" b="f33"/>
            <a:pathLst>
              <a:path>
                <a:moveTo>
                  <a:pt x="f34" y="f34"/>
                </a:moveTo>
                <a:lnTo>
                  <a:pt x="f35" y="f36"/>
                </a:lnTo>
              </a:path>
            </a:pathLst>
          </a:custGeom>
          <a:noFill/>
          <a:ln w="9528">
            <a:solidFill>
              <a:srgbClr val="000000"/>
            </a:solidFill>
            <a:custDash>
              <a:ds d="799706" sp="799706"/>
            </a:custDash>
            <a:round/>
          </a:ln>
        </p:spPr>
        <p:txBody>
          <a:bodyPr vert="horz" wrap="square" lIns="91440" tIns="45720" rIns="91440" bIns="45720" anchor="t"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0" i="0" u="none" strike="noStrike" kern="1200" cap="none" spc="0" baseline="0" dirty="0">
              <a:solidFill>
                <a:srgbClr val="009999"/>
              </a:solidFill>
              <a:uFillTx/>
              <a:latin typeface="Arial"/>
            </a:endParaRPr>
          </a:p>
        </p:txBody>
      </p:sp>
      <p:sp>
        <p:nvSpPr>
          <p:cNvPr id="17" name="Line 19"/>
          <p:cNvSpPr/>
          <p:nvPr/>
        </p:nvSpPr>
        <p:spPr>
          <a:xfrm>
            <a:off x="0" y="5791196"/>
            <a:ext cx="9905996" cy="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val f6"/>
              <a:gd name="f13" fmla="*/ f7 f0 1"/>
              <a:gd name="f14" fmla="*/ f8 f0 1"/>
              <a:gd name="f15" fmla="?: f9 f3 1"/>
              <a:gd name="f16" fmla="?: f10 f4 1"/>
              <a:gd name="f17" fmla="?: f11 f5 1"/>
              <a:gd name="f18" fmla="*/ f13 1 f2"/>
              <a:gd name="f19" fmla="*/ f14 1 f2"/>
              <a:gd name="f20" fmla="*/ f15 1 21600"/>
              <a:gd name="f21" fmla="*/ f16 1 21600"/>
              <a:gd name="f22" fmla="*/ 21600 f15 1"/>
              <a:gd name="f23" fmla="*/ 21600 f16 1"/>
              <a:gd name="f24" fmla="+- f18 0 f1"/>
              <a:gd name="f25" fmla="+- f19 0 f1"/>
              <a:gd name="f26" fmla="min f21 f20"/>
              <a:gd name="f27" fmla="*/ f22 1 f17"/>
              <a:gd name="f28" fmla="*/ f23 1 f17"/>
              <a:gd name="f29" fmla="val f27"/>
              <a:gd name="f30" fmla="val f28"/>
              <a:gd name="f31" fmla="*/ f6 f26 1"/>
              <a:gd name="f32" fmla="*/ f27 f26 1"/>
              <a:gd name="f33" fmla="*/ f28 f26 1"/>
              <a:gd name="f34" fmla="*/ f12 f26 1"/>
              <a:gd name="f35" fmla="*/ f29 f26 1"/>
              <a:gd name="f36" fmla="*/ f30 f26 1"/>
            </a:gdLst>
            <a:ahLst/>
            <a:cxnLst>
              <a:cxn ang="3cd4">
                <a:pos x="hc" y="t"/>
              </a:cxn>
              <a:cxn ang="0">
                <a:pos x="r" y="vc"/>
              </a:cxn>
              <a:cxn ang="cd4">
                <a:pos x="hc" y="b"/>
              </a:cxn>
              <a:cxn ang="cd2">
                <a:pos x="l" y="vc"/>
              </a:cxn>
              <a:cxn ang="f24">
                <a:pos x="f34" y="f34"/>
              </a:cxn>
              <a:cxn ang="f25">
                <a:pos x="f35" y="f36"/>
              </a:cxn>
            </a:cxnLst>
            <a:rect l="f31" t="f31" r="f32" b="f33"/>
            <a:pathLst>
              <a:path>
                <a:moveTo>
                  <a:pt x="f34" y="f34"/>
                </a:moveTo>
                <a:lnTo>
                  <a:pt x="f35" y="f36"/>
                </a:lnTo>
              </a:path>
            </a:pathLst>
          </a:custGeom>
          <a:noFill/>
          <a:ln w="9528">
            <a:solidFill>
              <a:srgbClr val="000000"/>
            </a:solidFill>
            <a:prstDash val="solid"/>
            <a:round/>
          </a:ln>
        </p:spPr>
        <p:txBody>
          <a:bodyPr vert="horz" wrap="square" lIns="91440" tIns="45720" rIns="91440" bIns="45720" anchor="t"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0" i="0" u="none" strike="noStrike" kern="1200" cap="none" spc="0" baseline="0" dirty="0">
              <a:solidFill>
                <a:srgbClr val="009999"/>
              </a:solidFill>
              <a:uFillTx/>
              <a:latin typeface="Arial"/>
            </a:endParaRPr>
          </a:p>
        </p:txBody>
      </p:sp>
      <p:sp>
        <p:nvSpPr>
          <p:cNvPr id="19" name="Text Box 21"/>
          <p:cNvSpPr txBox="1"/>
          <p:nvPr/>
        </p:nvSpPr>
        <p:spPr>
          <a:xfrm>
            <a:off x="5290581" y="793754"/>
            <a:ext cx="184727" cy="830997"/>
          </a:xfrm>
          <a:prstGeom prst="rect">
            <a:avLst/>
          </a:prstGeom>
          <a:noFill/>
          <a:ln>
            <a:noFill/>
          </a:ln>
        </p:spPr>
        <p:txBody>
          <a:bodyPr vert="horz" wrap="non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0" i="0" u="none" strike="noStrike" kern="1200" cap="none" spc="0" baseline="0" dirty="0">
              <a:solidFill>
                <a:srgbClr val="333399"/>
              </a:solidFill>
              <a:uFillTx/>
              <a:latin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0" i="0" u="none" strike="noStrike" kern="1200" cap="none" spc="0" baseline="0" dirty="0">
              <a:solidFill>
                <a:srgbClr val="009999"/>
              </a:solidFill>
              <a:uFillTx/>
              <a:latin typeface="Times New Roman" pitchFamily="18"/>
            </a:endParaRPr>
          </a:p>
        </p:txBody>
      </p:sp>
      <p:sp>
        <p:nvSpPr>
          <p:cNvPr id="20" name="Text Box 22"/>
          <p:cNvSpPr txBox="1"/>
          <p:nvPr/>
        </p:nvSpPr>
        <p:spPr>
          <a:xfrm>
            <a:off x="8017102" y="2528892"/>
            <a:ext cx="248789" cy="400114"/>
          </a:xfrm>
          <a:prstGeom prst="rect">
            <a:avLst/>
          </a:prstGeom>
          <a:noFill/>
          <a:ln>
            <a:noFill/>
          </a:ln>
        </p:spPr>
        <p:txBody>
          <a:bodyPr vert="horz" wrap="non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pt-PT" sz="2000" b="0" i="0" u="none" strike="noStrike" kern="1200" cap="none" spc="0" baseline="0" dirty="0">
                <a:solidFill>
                  <a:srgbClr val="333399"/>
                </a:solidFill>
                <a:uFillTx/>
                <a:latin typeface="Times New Roman" pitchFamily="18"/>
              </a:rPr>
              <a:t> </a:t>
            </a:r>
            <a:endParaRPr lang="pt-PT" sz="2400" b="0" i="0" u="none" strike="noStrike" kern="1200" cap="none" spc="0" baseline="0" dirty="0">
              <a:solidFill>
                <a:srgbClr val="333399"/>
              </a:solidFill>
              <a:uFillTx/>
              <a:latin typeface="Times New Roman" pitchFamily="18"/>
            </a:endParaRPr>
          </a:p>
        </p:txBody>
      </p:sp>
      <p:sp>
        <p:nvSpPr>
          <p:cNvPr id="9" name="Line 9"/>
          <p:cNvSpPr/>
          <p:nvPr/>
        </p:nvSpPr>
        <p:spPr>
          <a:xfrm flipV="1">
            <a:off x="2364007" y="2152469"/>
            <a:ext cx="1733551" cy="152398"/>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val f6"/>
              <a:gd name="f13" fmla="*/ f7 f0 1"/>
              <a:gd name="f14" fmla="*/ f8 f0 1"/>
              <a:gd name="f15" fmla="?: f9 f3 1"/>
              <a:gd name="f16" fmla="?: f10 f4 1"/>
              <a:gd name="f17" fmla="?: f11 f5 1"/>
              <a:gd name="f18" fmla="*/ f13 1 f2"/>
              <a:gd name="f19" fmla="*/ f14 1 f2"/>
              <a:gd name="f20" fmla="*/ f15 1 21600"/>
              <a:gd name="f21" fmla="*/ f16 1 21600"/>
              <a:gd name="f22" fmla="*/ 21600 f15 1"/>
              <a:gd name="f23" fmla="*/ 21600 f16 1"/>
              <a:gd name="f24" fmla="+- f18 0 f1"/>
              <a:gd name="f25" fmla="+- f19 0 f1"/>
              <a:gd name="f26" fmla="min f21 f20"/>
              <a:gd name="f27" fmla="*/ f22 1 f17"/>
              <a:gd name="f28" fmla="*/ f23 1 f17"/>
              <a:gd name="f29" fmla="val f27"/>
              <a:gd name="f30" fmla="val f28"/>
              <a:gd name="f31" fmla="*/ f6 f26 1"/>
              <a:gd name="f32" fmla="*/ f27 f26 1"/>
              <a:gd name="f33" fmla="*/ f28 f26 1"/>
              <a:gd name="f34" fmla="*/ f12 f26 1"/>
              <a:gd name="f35" fmla="*/ f29 f26 1"/>
              <a:gd name="f36" fmla="*/ f30 f26 1"/>
            </a:gdLst>
            <a:ahLst/>
            <a:cxnLst>
              <a:cxn ang="3cd4">
                <a:pos x="hc" y="t"/>
              </a:cxn>
              <a:cxn ang="0">
                <a:pos x="r" y="vc"/>
              </a:cxn>
              <a:cxn ang="cd4">
                <a:pos x="hc" y="b"/>
              </a:cxn>
              <a:cxn ang="cd2">
                <a:pos x="l" y="vc"/>
              </a:cxn>
              <a:cxn ang="f24">
                <a:pos x="f34" y="f34"/>
              </a:cxn>
              <a:cxn ang="f25">
                <a:pos x="f35" y="f36"/>
              </a:cxn>
            </a:cxnLst>
            <a:rect l="f31" t="f31" r="f32" b="f33"/>
            <a:pathLst>
              <a:path>
                <a:moveTo>
                  <a:pt x="f34" y="f34"/>
                </a:moveTo>
                <a:lnTo>
                  <a:pt x="f35" y="f36"/>
                </a:lnTo>
              </a:path>
            </a:pathLst>
          </a:custGeom>
          <a:noFill/>
          <a:ln w="19046">
            <a:solidFill>
              <a:srgbClr val="FF3300"/>
            </a:solidFill>
            <a:prstDash val="solid"/>
            <a:round/>
            <a:tailEnd type="arrow"/>
          </a:ln>
        </p:spPr>
        <p:txBody>
          <a:bodyPr vert="horz" wrap="square" lIns="91440" tIns="45720" rIns="91440" bIns="45720" anchor="t"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0" i="0" u="none" strike="noStrike" kern="1200" cap="none" spc="0" baseline="0" dirty="0">
              <a:solidFill>
                <a:srgbClr val="009999"/>
              </a:solidFill>
              <a:uFillTx/>
              <a:latin typeface="Arial"/>
            </a:endParaRPr>
          </a:p>
        </p:txBody>
      </p:sp>
      <p:sp>
        <p:nvSpPr>
          <p:cNvPr id="4" name="Oval 4"/>
          <p:cNvSpPr/>
          <p:nvPr/>
        </p:nvSpPr>
        <p:spPr>
          <a:xfrm>
            <a:off x="4086227" y="1458468"/>
            <a:ext cx="1733546" cy="1600200"/>
          </a:xfrm>
          <a:custGeom>
            <a:avLst/>
            <a:gdLst>
              <a:gd name="f0" fmla="val 10800000"/>
              <a:gd name="f1" fmla="val 5400000"/>
              <a:gd name="f2" fmla="val 162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1 0"/>
              <a:gd name="f16" fmla="*/ f9 f0 1"/>
              <a:gd name="f17" fmla="*/ f10 f0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0"/>
              <a:gd name="f29" fmla="+- f22 0 f1"/>
              <a:gd name="f30" fmla="+- f23 0 f1"/>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0 1"/>
              <a:gd name="f42" fmla="*/ f39 1 2"/>
              <a:gd name="f43" fmla="*/ f40 1 2"/>
              <a:gd name="f44" fmla="*/ f41 1 f8"/>
              <a:gd name="f45" fmla="+- f14 f42 0"/>
              <a:gd name="f46" fmla="+- f14 f43 0"/>
              <a:gd name="f47" fmla="+- f44 0 f1"/>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0" swAng="f1"/>
                <a:arcTo wR="f48" hR="f49" stAng="f2" swAng="f1"/>
                <a:arcTo wR="f48" hR="f49" stAng="f7" swAng="f1"/>
                <a:arcTo wR="f48" hR="f49" stAng="f1" swAng="f1"/>
                <a:close/>
              </a:path>
            </a:pathLst>
          </a:custGeom>
          <a:solidFill>
            <a:schemeClr val="bg2">
              <a:lumMod val="20000"/>
              <a:lumOff val="80000"/>
            </a:schemeClr>
          </a:solidFill>
          <a:ln/>
        </p:spPr>
        <p:style>
          <a:lnRef idx="0">
            <a:schemeClr val="accent3"/>
          </a:lnRef>
          <a:fillRef idx="3">
            <a:schemeClr val="accent3"/>
          </a:fillRef>
          <a:effectRef idx="3">
            <a:schemeClr val="accent3"/>
          </a:effectRef>
          <a:fontRef idx="minor">
            <a:schemeClr val="lt1"/>
          </a:fontRef>
        </p:style>
        <p:txBody>
          <a:bodyPr vert="horz" wrap="none" lIns="91440" tIns="45720" rIns="91440" bIns="45720" anchor="ctr" anchorCtr="1" compatLnSpc="1"/>
          <a:lstStyle/>
          <a:p>
            <a:pPr lvl="0" algn="ctr">
              <a:defRPr sz="1800" b="0" i="0" u="none" strike="noStrike" kern="0" cap="none" spc="0" baseline="0">
                <a:solidFill>
                  <a:srgbClr val="000000"/>
                </a:solidFill>
                <a:uFillTx/>
              </a:defRPr>
            </a:pPr>
            <a:r>
              <a:rPr lang="pt-PT" sz="2400" b="1" dirty="0">
                <a:solidFill>
                  <a:srgbClr val="000000"/>
                </a:solidFill>
                <a:latin typeface="Calibri" pitchFamily="34" charset="0"/>
                <a:cs typeface="Calibri" pitchFamily="34" charset="0"/>
              </a:rPr>
              <a:t>TOURISM</a:t>
            </a:r>
            <a:endParaRPr lang="pt-PT" sz="2400" b="1" i="0" u="none" strike="noStrike" kern="1200" cap="none" spc="0" baseline="0" dirty="0">
              <a:solidFill>
                <a:srgbClr val="000000"/>
              </a:solidFill>
              <a:uFillTx/>
              <a:latin typeface="Calibri" pitchFamily="34" charset="0"/>
              <a:cs typeface="Calibri" pitchFamily="34" charset="0"/>
            </a:endParaRPr>
          </a:p>
        </p:txBody>
      </p:sp>
      <p:sp>
        <p:nvSpPr>
          <p:cNvPr id="11" name="Line 11"/>
          <p:cNvSpPr/>
          <p:nvPr/>
        </p:nvSpPr>
        <p:spPr>
          <a:xfrm rot="490329" flipV="1">
            <a:off x="5872565" y="1724487"/>
            <a:ext cx="1886032" cy="718074"/>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val f6"/>
              <a:gd name="f13" fmla="*/ f7 f0 1"/>
              <a:gd name="f14" fmla="*/ f8 f0 1"/>
              <a:gd name="f15" fmla="?: f9 f3 1"/>
              <a:gd name="f16" fmla="?: f10 f4 1"/>
              <a:gd name="f17" fmla="?: f11 f5 1"/>
              <a:gd name="f18" fmla="*/ f13 1 f2"/>
              <a:gd name="f19" fmla="*/ f14 1 f2"/>
              <a:gd name="f20" fmla="*/ f15 1 21600"/>
              <a:gd name="f21" fmla="*/ f16 1 21600"/>
              <a:gd name="f22" fmla="*/ 21600 f15 1"/>
              <a:gd name="f23" fmla="*/ 21600 f16 1"/>
              <a:gd name="f24" fmla="+- f18 0 f1"/>
              <a:gd name="f25" fmla="+- f19 0 f1"/>
              <a:gd name="f26" fmla="min f21 f20"/>
              <a:gd name="f27" fmla="*/ f22 1 f17"/>
              <a:gd name="f28" fmla="*/ f23 1 f17"/>
              <a:gd name="f29" fmla="val f27"/>
              <a:gd name="f30" fmla="val f28"/>
              <a:gd name="f31" fmla="*/ f6 f26 1"/>
              <a:gd name="f32" fmla="*/ f27 f26 1"/>
              <a:gd name="f33" fmla="*/ f28 f26 1"/>
              <a:gd name="f34" fmla="*/ f12 f26 1"/>
              <a:gd name="f35" fmla="*/ f29 f26 1"/>
              <a:gd name="f36" fmla="*/ f30 f26 1"/>
            </a:gdLst>
            <a:ahLst/>
            <a:cxnLst>
              <a:cxn ang="3cd4">
                <a:pos x="hc" y="t"/>
              </a:cxn>
              <a:cxn ang="0">
                <a:pos x="r" y="vc"/>
              </a:cxn>
              <a:cxn ang="cd4">
                <a:pos x="hc" y="b"/>
              </a:cxn>
              <a:cxn ang="cd2">
                <a:pos x="l" y="vc"/>
              </a:cxn>
              <a:cxn ang="f24">
                <a:pos x="f34" y="f34"/>
              </a:cxn>
              <a:cxn ang="f25">
                <a:pos x="f35" y="f36"/>
              </a:cxn>
            </a:cxnLst>
            <a:rect l="f31" t="f31" r="f32" b="f33"/>
            <a:pathLst>
              <a:path>
                <a:moveTo>
                  <a:pt x="f34" y="f34"/>
                </a:moveTo>
                <a:lnTo>
                  <a:pt x="f35" y="f36"/>
                </a:lnTo>
              </a:path>
            </a:pathLst>
          </a:custGeom>
          <a:noFill/>
          <a:ln w="19046">
            <a:solidFill>
              <a:srgbClr val="FF3300"/>
            </a:solidFill>
            <a:prstDash val="solid"/>
            <a:round/>
            <a:tailEnd type="arrow"/>
          </a:ln>
        </p:spPr>
        <p:txBody>
          <a:bodyPr vert="horz" wrap="square" lIns="91440" tIns="45720" rIns="91440" bIns="45720" anchor="t"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0" i="0" u="none" strike="noStrike" kern="1200" cap="none" spc="0" baseline="0" dirty="0">
              <a:solidFill>
                <a:srgbClr val="009999"/>
              </a:solidFill>
              <a:uFillTx/>
              <a:latin typeface="Arial"/>
            </a:endParaRPr>
          </a:p>
        </p:txBody>
      </p:sp>
      <p:sp>
        <p:nvSpPr>
          <p:cNvPr id="10" name="Line 10"/>
          <p:cNvSpPr/>
          <p:nvPr/>
        </p:nvSpPr>
        <p:spPr>
          <a:xfrm>
            <a:off x="2364008" y="3981269"/>
            <a:ext cx="1508872" cy="264028"/>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val f6"/>
              <a:gd name="f13" fmla="*/ f7 f0 1"/>
              <a:gd name="f14" fmla="*/ f8 f0 1"/>
              <a:gd name="f15" fmla="?: f9 f3 1"/>
              <a:gd name="f16" fmla="?: f10 f4 1"/>
              <a:gd name="f17" fmla="?: f11 f5 1"/>
              <a:gd name="f18" fmla="*/ f13 1 f2"/>
              <a:gd name="f19" fmla="*/ f14 1 f2"/>
              <a:gd name="f20" fmla="*/ f15 1 21600"/>
              <a:gd name="f21" fmla="*/ f16 1 21600"/>
              <a:gd name="f22" fmla="*/ 21600 f15 1"/>
              <a:gd name="f23" fmla="*/ 21600 f16 1"/>
              <a:gd name="f24" fmla="+- f18 0 f1"/>
              <a:gd name="f25" fmla="+- f19 0 f1"/>
              <a:gd name="f26" fmla="min f21 f20"/>
              <a:gd name="f27" fmla="*/ f22 1 f17"/>
              <a:gd name="f28" fmla="*/ f23 1 f17"/>
              <a:gd name="f29" fmla="val f27"/>
              <a:gd name="f30" fmla="val f28"/>
              <a:gd name="f31" fmla="*/ f6 f26 1"/>
              <a:gd name="f32" fmla="*/ f27 f26 1"/>
              <a:gd name="f33" fmla="*/ f28 f26 1"/>
              <a:gd name="f34" fmla="*/ f12 f26 1"/>
              <a:gd name="f35" fmla="*/ f29 f26 1"/>
              <a:gd name="f36" fmla="*/ f30 f26 1"/>
            </a:gdLst>
            <a:ahLst/>
            <a:cxnLst>
              <a:cxn ang="3cd4">
                <a:pos x="hc" y="t"/>
              </a:cxn>
              <a:cxn ang="0">
                <a:pos x="r" y="vc"/>
              </a:cxn>
              <a:cxn ang="cd4">
                <a:pos x="hc" y="b"/>
              </a:cxn>
              <a:cxn ang="cd2">
                <a:pos x="l" y="vc"/>
              </a:cxn>
              <a:cxn ang="f24">
                <a:pos x="f34" y="f34"/>
              </a:cxn>
              <a:cxn ang="f25">
                <a:pos x="f35" y="f36"/>
              </a:cxn>
            </a:cxnLst>
            <a:rect l="f31" t="f31" r="f32" b="f33"/>
            <a:pathLst>
              <a:path>
                <a:moveTo>
                  <a:pt x="f34" y="f34"/>
                </a:moveTo>
                <a:lnTo>
                  <a:pt x="f35" y="f36"/>
                </a:lnTo>
              </a:path>
            </a:pathLst>
          </a:custGeom>
          <a:noFill/>
          <a:ln w="19046">
            <a:solidFill>
              <a:srgbClr val="FF3300"/>
            </a:solidFill>
            <a:prstDash val="solid"/>
            <a:round/>
            <a:tailEnd type="arrow"/>
          </a:ln>
        </p:spPr>
        <p:txBody>
          <a:bodyPr vert="horz" wrap="square" lIns="91440" tIns="45720" rIns="91440" bIns="45720" anchor="t"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0" i="0" u="none" strike="noStrike" kern="1200" cap="none" spc="0" baseline="0" dirty="0">
              <a:solidFill>
                <a:srgbClr val="009999"/>
              </a:solidFill>
              <a:uFillTx/>
              <a:latin typeface="Arial"/>
            </a:endParaRPr>
          </a:p>
        </p:txBody>
      </p:sp>
      <p:sp>
        <p:nvSpPr>
          <p:cNvPr id="12" name="Line 12"/>
          <p:cNvSpPr/>
          <p:nvPr/>
        </p:nvSpPr>
        <p:spPr>
          <a:xfrm>
            <a:off x="5961112" y="4437112"/>
            <a:ext cx="1794847" cy="507912"/>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val f6"/>
              <a:gd name="f13" fmla="*/ f7 f0 1"/>
              <a:gd name="f14" fmla="*/ f8 f0 1"/>
              <a:gd name="f15" fmla="?: f9 f3 1"/>
              <a:gd name="f16" fmla="?: f10 f4 1"/>
              <a:gd name="f17" fmla="?: f11 f5 1"/>
              <a:gd name="f18" fmla="*/ f13 1 f2"/>
              <a:gd name="f19" fmla="*/ f14 1 f2"/>
              <a:gd name="f20" fmla="*/ f15 1 21600"/>
              <a:gd name="f21" fmla="*/ f16 1 21600"/>
              <a:gd name="f22" fmla="*/ 21600 f15 1"/>
              <a:gd name="f23" fmla="*/ 21600 f16 1"/>
              <a:gd name="f24" fmla="+- f18 0 f1"/>
              <a:gd name="f25" fmla="+- f19 0 f1"/>
              <a:gd name="f26" fmla="min f21 f20"/>
              <a:gd name="f27" fmla="*/ f22 1 f17"/>
              <a:gd name="f28" fmla="*/ f23 1 f17"/>
              <a:gd name="f29" fmla="val f27"/>
              <a:gd name="f30" fmla="val f28"/>
              <a:gd name="f31" fmla="*/ f6 f26 1"/>
              <a:gd name="f32" fmla="*/ f27 f26 1"/>
              <a:gd name="f33" fmla="*/ f28 f26 1"/>
              <a:gd name="f34" fmla="*/ f12 f26 1"/>
              <a:gd name="f35" fmla="*/ f29 f26 1"/>
              <a:gd name="f36" fmla="*/ f30 f26 1"/>
            </a:gdLst>
            <a:ahLst/>
            <a:cxnLst>
              <a:cxn ang="3cd4">
                <a:pos x="hc" y="t"/>
              </a:cxn>
              <a:cxn ang="0">
                <a:pos x="r" y="vc"/>
              </a:cxn>
              <a:cxn ang="cd4">
                <a:pos x="hc" y="b"/>
              </a:cxn>
              <a:cxn ang="cd2">
                <a:pos x="l" y="vc"/>
              </a:cxn>
              <a:cxn ang="f24">
                <a:pos x="f34" y="f34"/>
              </a:cxn>
              <a:cxn ang="f25">
                <a:pos x="f35" y="f36"/>
              </a:cxn>
            </a:cxnLst>
            <a:rect l="f31" t="f31" r="f32" b="f33"/>
            <a:pathLst>
              <a:path>
                <a:moveTo>
                  <a:pt x="f34" y="f34"/>
                </a:moveTo>
                <a:lnTo>
                  <a:pt x="f35" y="f36"/>
                </a:lnTo>
              </a:path>
            </a:pathLst>
          </a:custGeom>
          <a:noFill/>
          <a:ln w="19046">
            <a:solidFill>
              <a:srgbClr val="FF3300"/>
            </a:solidFill>
            <a:prstDash val="solid"/>
            <a:round/>
            <a:tailEnd type="arrow"/>
          </a:ln>
        </p:spPr>
        <p:txBody>
          <a:bodyPr vert="horz" wrap="square" lIns="91440" tIns="45720" rIns="91440" bIns="45720" anchor="t"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0" i="0" u="none" strike="noStrike" kern="1200" cap="none" spc="0" baseline="0" dirty="0">
              <a:solidFill>
                <a:srgbClr val="009999"/>
              </a:solidFill>
              <a:uFillTx/>
              <a:latin typeface="Arial"/>
            </a:endParaRPr>
          </a:p>
        </p:txBody>
      </p:sp>
      <p:sp>
        <p:nvSpPr>
          <p:cNvPr id="13" name="Text Box 14"/>
          <p:cNvSpPr txBox="1"/>
          <p:nvPr/>
        </p:nvSpPr>
        <p:spPr>
          <a:xfrm>
            <a:off x="1662333" y="627471"/>
            <a:ext cx="3136904" cy="830997"/>
          </a:xfrm>
          <a:prstGeom prst="rect">
            <a:avLst/>
          </a:prstGeom>
          <a:noFill/>
          <a:ln>
            <a:noFill/>
          </a:ln>
        </p:spPr>
        <p:txBody>
          <a:bodyPr vert="horz" wrap="square" lIns="91440" tIns="45720" rIns="91440" bIns="45720" anchor="t" anchorCtr="1" compatLnSpc="1">
            <a:spAutoFit/>
          </a:bodyPr>
          <a:lstStyle/>
          <a:p>
            <a:pPr lvl="0" algn="ctr">
              <a:defRPr sz="1800" b="0" i="0" u="none" strike="noStrike" kern="0" cap="none" spc="0" baseline="0">
                <a:solidFill>
                  <a:srgbClr val="000000"/>
                </a:solidFill>
                <a:uFillTx/>
              </a:defRPr>
            </a:pPr>
            <a:r>
              <a:rPr lang="pt-PT" sz="2400" b="1" i="0" u="none" strike="noStrike" kern="1200" cap="none" spc="0" baseline="0" dirty="0">
                <a:solidFill>
                  <a:srgbClr val="009999"/>
                </a:solidFill>
                <a:uFillTx/>
                <a:latin typeface="Calibri" pitchFamily="34" charset="0"/>
                <a:cs typeface="Calibri" pitchFamily="34" charset="0"/>
              </a:rPr>
              <a:t> </a:t>
            </a:r>
            <a:r>
              <a:rPr lang="pt-PT" sz="2400" b="1" dirty="0">
                <a:solidFill>
                  <a:srgbClr val="000000"/>
                </a:solidFill>
                <a:latin typeface="Calibri" pitchFamily="34" charset="0"/>
                <a:cs typeface="Calibri" pitchFamily="34" charset="0"/>
              </a:rPr>
              <a:t>Short and medium term</a:t>
            </a:r>
            <a:endParaRPr lang="pt-PT" sz="2400" b="1" i="0" u="none" strike="noStrike" kern="1200" cap="none" spc="0" baseline="0" dirty="0">
              <a:solidFill>
                <a:srgbClr val="000000"/>
              </a:solidFill>
              <a:uFillTx/>
              <a:latin typeface="Calibri" pitchFamily="34" charset="0"/>
              <a:cs typeface="Calibri" pitchFamily="34" charset="0"/>
            </a:endParaRPr>
          </a:p>
        </p:txBody>
      </p:sp>
      <p:sp>
        <p:nvSpPr>
          <p:cNvPr id="14" name="Text Box 15"/>
          <p:cNvSpPr txBox="1"/>
          <p:nvPr/>
        </p:nvSpPr>
        <p:spPr>
          <a:xfrm>
            <a:off x="4964331" y="743058"/>
            <a:ext cx="5035545" cy="461662"/>
          </a:xfrm>
          <a:prstGeom prst="rect">
            <a:avLst/>
          </a:prstGeom>
          <a:noFill/>
          <a:ln>
            <a:noFill/>
          </a:ln>
        </p:spPr>
        <p:txBody>
          <a:bodyPr vert="horz" wrap="square" lIns="91440" tIns="45720" rIns="91440" bIns="45720" anchor="t" anchorCtr="1" compatLnSpc="1">
            <a:spAutoFit/>
          </a:bodyPr>
          <a:lstStyle/>
          <a:p>
            <a:pPr lvl="0" algn="ctr">
              <a:defRPr sz="1800" b="0" i="0" u="none" strike="noStrike" kern="0" cap="none" spc="0" baseline="0">
                <a:solidFill>
                  <a:srgbClr val="000000"/>
                </a:solidFill>
                <a:uFillTx/>
              </a:defRPr>
            </a:pPr>
            <a:r>
              <a:rPr lang="pt-PT" sz="2400" b="1" dirty="0">
                <a:solidFill>
                  <a:srgbClr val="000000"/>
                </a:solidFill>
                <a:latin typeface="Calibri" pitchFamily="34" charset="0"/>
                <a:cs typeface="Calibri" pitchFamily="34" charset="0"/>
              </a:rPr>
              <a:t>MEDIUM AND LONG TERM</a:t>
            </a:r>
            <a:endParaRPr lang="pt-PT" sz="2400" b="1" i="0" u="none" strike="noStrike" kern="1200" cap="none" spc="0" baseline="0" dirty="0">
              <a:solidFill>
                <a:srgbClr val="000000"/>
              </a:solidFill>
              <a:uFillTx/>
              <a:latin typeface="Calibri" pitchFamily="34" charset="0"/>
              <a:cs typeface="Calibri" pitchFamily="34" charset="0"/>
            </a:endParaRPr>
          </a:p>
        </p:txBody>
      </p:sp>
      <p:sp>
        <p:nvSpPr>
          <p:cNvPr id="21" name="Oval 23"/>
          <p:cNvSpPr/>
          <p:nvPr/>
        </p:nvSpPr>
        <p:spPr>
          <a:xfrm>
            <a:off x="878107" y="1831794"/>
            <a:ext cx="1568452" cy="1295403"/>
          </a:xfrm>
          <a:custGeom>
            <a:avLst/>
            <a:gdLst>
              <a:gd name="f0" fmla="val 10800000"/>
              <a:gd name="f1" fmla="val 5400000"/>
              <a:gd name="f2" fmla="val 162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1 0"/>
              <a:gd name="f16" fmla="*/ f9 f0 1"/>
              <a:gd name="f17" fmla="*/ f10 f0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0"/>
              <a:gd name="f29" fmla="+- f22 0 f1"/>
              <a:gd name="f30" fmla="+- f23 0 f1"/>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0 1"/>
              <a:gd name="f42" fmla="*/ f39 1 2"/>
              <a:gd name="f43" fmla="*/ f40 1 2"/>
              <a:gd name="f44" fmla="*/ f41 1 f8"/>
              <a:gd name="f45" fmla="+- f14 f42 0"/>
              <a:gd name="f46" fmla="+- f14 f43 0"/>
              <a:gd name="f47" fmla="+- f44 0 f1"/>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0" swAng="f1"/>
                <a:arcTo wR="f48" hR="f49" stAng="f2" swAng="f1"/>
                <a:arcTo wR="f48" hR="f49" stAng="f7" swAng="f1"/>
                <a:arcTo wR="f48" hR="f49" stAng="f1" swAng="f1"/>
                <a:close/>
              </a:path>
            </a:pathLst>
          </a:custGeom>
          <a:solidFill>
            <a:schemeClr val="accent1">
              <a:lumMod val="75000"/>
            </a:schemeClr>
          </a:solidFill>
          <a:ln>
            <a:solidFill>
              <a:schemeClr val="accent1"/>
            </a:solidFill>
          </a:ln>
        </p:spPr>
        <p:style>
          <a:lnRef idx="0">
            <a:schemeClr val="accent3"/>
          </a:lnRef>
          <a:fillRef idx="3">
            <a:schemeClr val="accent3"/>
          </a:fillRef>
          <a:effectRef idx="3">
            <a:schemeClr val="accent3"/>
          </a:effectRef>
          <a:fontRef idx="minor">
            <a:schemeClr val="lt1"/>
          </a:fontRef>
        </p:style>
        <p:txBody>
          <a:bodyPr vert="horz" wrap="non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pt-PT" sz="2400" b="1" i="0" u="none" strike="noStrike" kern="1200" cap="none" spc="0" baseline="0" dirty="0">
                <a:solidFill>
                  <a:srgbClr val="000000"/>
                </a:solidFill>
                <a:uFillTx/>
                <a:latin typeface="Calibri" pitchFamily="34" charset="0"/>
                <a:cs typeface="Calibri" pitchFamily="34" charset="0"/>
              </a:rPr>
              <a:t> </a:t>
            </a:r>
            <a:r>
              <a:rPr lang="pt-PT" sz="2000" b="1" i="0" u="none" strike="noStrike" kern="1200" cap="none" spc="0" baseline="0" dirty="0" smtClean="0">
                <a:solidFill>
                  <a:srgbClr val="000000"/>
                </a:solidFill>
                <a:uFillTx/>
                <a:latin typeface="Calibri" pitchFamily="34" charset="0"/>
                <a:cs typeface="Calibri" pitchFamily="34" charset="0"/>
              </a:rPr>
              <a:t>Aid</a:t>
            </a:r>
            <a:endParaRPr lang="pt-PT" sz="2000" b="1" i="0" u="none" strike="noStrike" kern="1200" cap="none" spc="0" baseline="0" dirty="0">
              <a:solidFill>
                <a:srgbClr val="000000"/>
              </a:solidFill>
              <a:uFillTx/>
              <a:latin typeface="Calibri" pitchFamily="34" charset="0"/>
              <a:cs typeface="Calibri" pitchFamily="34" charset="0"/>
            </a:endParaRPr>
          </a:p>
        </p:txBody>
      </p:sp>
      <p:sp>
        <p:nvSpPr>
          <p:cNvPr id="22" name="Oval 24"/>
          <p:cNvSpPr/>
          <p:nvPr/>
        </p:nvSpPr>
        <p:spPr>
          <a:xfrm>
            <a:off x="878107" y="3279601"/>
            <a:ext cx="1568452" cy="1804989"/>
          </a:xfrm>
          <a:custGeom>
            <a:avLst/>
            <a:gdLst>
              <a:gd name="f0" fmla="val 10800000"/>
              <a:gd name="f1" fmla="val 5400000"/>
              <a:gd name="f2" fmla="val 162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1 0"/>
              <a:gd name="f16" fmla="*/ f9 f0 1"/>
              <a:gd name="f17" fmla="*/ f10 f0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0"/>
              <a:gd name="f29" fmla="+- f22 0 f1"/>
              <a:gd name="f30" fmla="+- f23 0 f1"/>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0 1"/>
              <a:gd name="f42" fmla="*/ f39 1 2"/>
              <a:gd name="f43" fmla="*/ f40 1 2"/>
              <a:gd name="f44" fmla="*/ f41 1 f8"/>
              <a:gd name="f45" fmla="+- f14 f42 0"/>
              <a:gd name="f46" fmla="+- f14 f43 0"/>
              <a:gd name="f47" fmla="+- f44 0 f1"/>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0" swAng="f1"/>
                <a:arcTo wR="f48" hR="f49" stAng="f2" swAng="f1"/>
                <a:arcTo wR="f48" hR="f49" stAng="f7" swAng="f1"/>
                <a:arcTo wR="f48" hR="f49" stAng="f1" swAng="f1"/>
                <a:close/>
              </a:path>
            </a:pathLst>
          </a:custGeom>
          <a:solidFill>
            <a:schemeClr val="accent1">
              <a:lumMod val="75000"/>
            </a:schemeClr>
          </a:solidFill>
          <a:ln/>
        </p:spPr>
        <p:style>
          <a:lnRef idx="0">
            <a:schemeClr val="accent3"/>
          </a:lnRef>
          <a:fillRef idx="3">
            <a:schemeClr val="accent3"/>
          </a:fillRef>
          <a:effectRef idx="3">
            <a:schemeClr val="accent3"/>
          </a:effectRef>
          <a:fontRef idx="minor">
            <a:schemeClr val="lt1"/>
          </a:fontRef>
        </p:style>
        <p:txBody>
          <a:bodyPr vert="horz" wrap="none" lIns="91440" tIns="45720" rIns="91440" bIns="45720" anchor="ctr" anchorCtr="1" compatLnSpc="1"/>
          <a:lstStyle/>
          <a:p>
            <a:pPr lvl="0" algn="ctr">
              <a:defRPr sz="1800" b="0" i="0" u="none" strike="noStrike" kern="0" cap="none" spc="0" baseline="0">
                <a:solidFill>
                  <a:srgbClr val="000000"/>
                </a:solidFill>
                <a:uFillTx/>
              </a:defRPr>
            </a:pPr>
            <a:r>
              <a:rPr lang="pt-PT" b="1" dirty="0">
                <a:solidFill>
                  <a:srgbClr val="000000"/>
                </a:solidFill>
                <a:latin typeface="Calibri" pitchFamily="34" charset="0"/>
                <a:cs typeface="Calibri" pitchFamily="34" charset="0"/>
              </a:rPr>
              <a:t>TRANSFERS</a:t>
            </a:r>
          </a:p>
          <a:p>
            <a:pPr lvl="0" algn="ctr">
              <a:defRPr sz="1800" b="0" i="0" u="none" strike="noStrike" kern="0" cap="none" spc="0" baseline="0">
                <a:solidFill>
                  <a:srgbClr val="000000"/>
                </a:solidFill>
                <a:uFillTx/>
              </a:defRPr>
            </a:pPr>
            <a:r>
              <a:rPr lang="pt-PT" b="1" dirty="0">
                <a:solidFill>
                  <a:srgbClr val="000000"/>
                </a:solidFill>
                <a:latin typeface="Calibri" pitchFamily="34" charset="0"/>
                <a:cs typeface="Calibri" pitchFamily="34" charset="0"/>
              </a:rPr>
              <a:t>PRIVATE</a:t>
            </a:r>
            <a:endParaRPr lang="pt-PT" sz="1800" b="1" i="0" u="none" strike="noStrike" kern="1200" cap="none" spc="0" baseline="0" dirty="0">
              <a:solidFill>
                <a:srgbClr val="000000"/>
              </a:solidFill>
              <a:uFillTx/>
              <a:latin typeface="Calibri" pitchFamily="34" charset="0"/>
              <a:cs typeface="Calibri" pitchFamily="34" charset="0"/>
            </a:endParaRPr>
          </a:p>
        </p:txBody>
      </p:sp>
      <p:grpSp>
        <p:nvGrpSpPr>
          <p:cNvPr id="27" name="Grupo 26"/>
          <p:cNvGrpSpPr/>
          <p:nvPr/>
        </p:nvGrpSpPr>
        <p:grpSpPr>
          <a:xfrm>
            <a:off x="7755958" y="1308009"/>
            <a:ext cx="1733546" cy="4377759"/>
            <a:chOff x="7755958" y="1308009"/>
            <a:chExt cx="1733546" cy="4377759"/>
          </a:xfrm>
          <a:solidFill>
            <a:schemeClr val="bg2">
              <a:lumMod val="75000"/>
            </a:schemeClr>
          </a:solidFill>
        </p:grpSpPr>
        <p:sp>
          <p:nvSpPr>
            <p:cNvPr id="8" name="Oval 8"/>
            <p:cNvSpPr/>
            <p:nvPr/>
          </p:nvSpPr>
          <p:spPr>
            <a:xfrm>
              <a:off x="7755958" y="4301645"/>
              <a:ext cx="1733546" cy="1384123"/>
            </a:xfrm>
            <a:custGeom>
              <a:avLst/>
              <a:gdLst>
                <a:gd name="f0" fmla="val 10800000"/>
                <a:gd name="f1" fmla="val 5400000"/>
                <a:gd name="f2" fmla="val 162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1 0"/>
                <a:gd name="f16" fmla="*/ f9 f0 1"/>
                <a:gd name="f17" fmla="*/ f10 f0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0"/>
                <a:gd name="f29" fmla="+- f22 0 f1"/>
                <a:gd name="f30" fmla="+- f23 0 f1"/>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0 1"/>
                <a:gd name="f42" fmla="*/ f39 1 2"/>
                <a:gd name="f43" fmla="*/ f40 1 2"/>
                <a:gd name="f44" fmla="*/ f41 1 f8"/>
                <a:gd name="f45" fmla="+- f14 f42 0"/>
                <a:gd name="f46" fmla="+- f14 f43 0"/>
                <a:gd name="f47" fmla="+- f44 0 f1"/>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0" swAng="f1"/>
                  <a:arcTo wR="f48" hR="f49" stAng="f2" swAng="f1"/>
                  <a:arcTo wR="f48" hR="f49" stAng="f7" swAng="f1"/>
                  <a:arcTo wR="f48" hR="f49" stAng="f1" swAng="f1"/>
                  <a:close/>
                </a:path>
              </a:pathLst>
            </a:custGeom>
            <a:grpFill/>
            <a:ln>
              <a:solidFill>
                <a:schemeClr val="accent1"/>
              </a:solidFill>
            </a:ln>
          </p:spPr>
          <p:style>
            <a:lnRef idx="0">
              <a:schemeClr val="accent3"/>
            </a:lnRef>
            <a:fillRef idx="3">
              <a:schemeClr val="accent3"/>
            </a:fillRef>
            <a:effectRef idx="3">
              <a:schemeClr val="accent3"/>
            </a:effectRef>
            <a:fontRef idx="minor">
              <a:schemeClr val="lt1"/>
            </a:fontRef>
          </p:style>
          <p:txBody>
            <a:bodyPr vert="horz" wrap="none" lIns="91440" tIns="45720" rIns="91440" bIns="45720" anchor="ctr" anchorCtr="1" compatLnSpc="1"/>
            <a:lstStyle/>
            <a:p>
              <a:pPr lvl="0" algn="ctr">
                <a:defRPr sz="1800" b="0" i="0" u="none" strike="noStrike" kern="0" cap="none" spc="0" baseline="0">
                  <a:solidFill>
                    <a:srgbClr val="000000"/>
                  </a:solidFill>
                  <a:uFillTx/>
                </a:defRPr>
              </a:pPr>
              <a:endParaRPr lang="pt-PT" sz="2400" b="1" dirty="0" smtClean="0">
                <a:solidFill>
                  <a:schemeClr val="tx1"/>
                </a:solidFill>
                <a:latin typeface="Calibri" pitchFamily="34" charset="0"/>
                <a:cs typeface="Calibri" pitchFamily="34" charset="0"/>
              </a:endParaRPr>
            </a:p>
            <a:p>
              <a:pPr lvl="0" algn="ctr">
                <a:defRPr sz="1800" b="0" i="0" u="none" strike="noStrike" kern="0" cap="none" spc="0" baseline="0">
                  <a:solidFill>
                    <a:srgbClr val="000000"/>
                  </a:solidFill>
                  <a:uFillTx/>
                </a:defRPr>
              </a:pPr>
              <a:r>
                <a:rPr lang="pt-PT" sz="2400" b="1" dirty="0" smtClean="0">
                  <a:solidFill>
                    <a:schemeClr val="tx1"/>
                  </a:solidFill>
                  <a:latin typeface="Calibri" pitchFamily="34" charset="0"/>
                  <a:cs typeface="Calibri" pitchFamily="34" charset="0"/>
                </a:rPr>
                <a:t>SERVICES</a:t>
              </a:r>
              <a:endParaRPr lang="pt-PT" sz="2400" b="1" dirty="0">
                <a:solidFill>
                  <a:schemeClr val="tx1"/>
                </a:solidFill>
                <a:latin typeface="Calibri" pitchFamily="34" charset="0"/>
                <a:cs typeface="Calibri" pitchFamily="34" charset="0"/>
              </a:endParaRPr>
            </a:p>
            <a:p>
              <a:pPr lvl="0" algn="ctr">
                <a:defRPr sz="1800" b="0" i="0" u="none" strike="noStrike" kern="0" cap="none" spc="0" baseline="0">
                  <a:solidFill>
                    <a:srgbClr val="000000"/>
                  </a:solidFill>
                  <a:uFillTx/>
                </a:defRPr>
              </a:pPr>
              <a:r>
                <a:rPr lang="pt-PT" sz="2400" b="1" dirty="0">
                  <a:solidFill>
                    <a:schemeClr val="tx1"/>
                  </a:solidFill>
                  <a:latin typeface="Calibri" pitchFamily="34" charset="0"/>
                  <a:cs typeface="Calibri" pitchFamily="34" charset="0"/>
                </a:rPr>
                <a:t>OFFSHORE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1" i="0" u="none" strike="noStrike" kern="1200" cap="none" spc="0" baseline="0" dirty="0">
                <a:solidFill>
                  <a:schemeClr val="tx1"/>
                </a:solidFill>
                <a:uFillTx/>
                <a:latin typeface="Calibri" pitchFamily="34" charset="0"/>
                <a:cs typeface="Calibri" pitchFamily="34" charset="0"/>
              </a:endParaRPr>
            </a:p>
          </p:txBody>
        </p:sp>
        <p:sp>
          <p:nvSpPr>
            <p:cNvPr id="24" name="Oval 8"/>
            <p:cNvSpPr/>
            <p:nvPr/>
          </p:nvSpPr>
          <p:spPr>
            <a:xfrm>
              <a:off x="7755958" y="2804827"/>
              <a:ext cx="1733546" cy="1384123"/>
            </a:xfrm>
            <a:custGeom>
              <a:avLst/>
              <a:gdLst>
                <a:gd name="f0" fmla="val 10800000"/>
                <a:gd name="f1" fmla="val 5400000"/>
                <a:gd name="f2" fmla="val 162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1 0"/>
                <a:gd name="f16" fmla="*/ f9 f0 1"/>
                <a:gd name="f17" fmla="*/ f10 f0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0"/>
                <a:gd name="f29" fmla="+- f22 0 f1"/>
                <a:gd name="f30" fmla="+- f23 0 f1"/>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0 1"/>
                <a:gd name="f42" fmla="*/ f39 1 2"/>
                <a:gd name="f43" fmla="*/ f40 1 2"/>
                <a:gd name="f44" fmla="*/ f41 1 f8"/>
                <a:gd name="f45" fmla="+- f14 f42 0"/>
                <a:gd name="f46" fmla="+- f14 f43 0"/>
                <a:gd name="f47" fmla="+- f44 0 f1"/>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0" swAng="f1"/>
                  <a:arcTo wR="f48" hR="f49" stAng="f2" swAng="f1"/>
                  <a:arcTo wR="f48" hR="f49" stAng="f7" swAng="f1"/>
                  <a:arcTo wR="f48" hR="f49" stAng="f1" swAng="f1"/>
                  <a:close/>
                </a:path>
              </a:pathLst>
            </a:custGeom>
            <a:grpFill/>
            <a:ln>
              <a:solidFill>
                <a:schemeClr val="accent1"/>
              </a:solidFill>
            </a:ln>
          </p:spPr>
          <p:style>
            <a:lnRef idx="0">
              <a:schemeClr val="accent3"/>
            </a:lnRef>
            <a:fillRef idx="3">
              <a:schemeClr val="accent3"/>
            </a:fillRef>
            <a:effectRef idx="3">
              <a:schemeClr val="accent3"/>
            </a:effectRef>
            <a:fontRef idx="minor">
              <a:schemeClr val="lt1"/>
            </a:fontRef>
          </p:style>
          <p:txBody>
            <a:bodyPr vert="horz" wrap="none" lIns="91440" tIns="45720" rIns="91440" bIns="45720" anchor="ctr" anchorCtr="1" compatLnSpc="1"/>
            <a:lstStyle/>
            <a:p>
              <a:pPr lvl="0" algn="ctr">
                <a:defRPr sz="1800" b="0" i="0" u="none" strike="noStrike" kern="0" cap="none" spc="0" baseline="0">
                  <a:solidFill>
                    <a:srgbClr val="000000"/>
                  </a:solidFill>
                  <a:uFillTx/>
                </a:defRPr>
              </a:pPr>
              <a:endParaRPr lang="pt-PT" sz="2400" b="1" dirty="0" smtClean="0">
                <a:solidFill>
                  <a:schemeClr val="tx1"/>
                </a:solidFill>
                <a:latin typeface="Calibri" pitchFamily="34" charset="0"/>
                <a:cs typeface="Calibri" pitchFamily="34" charset="0"/>
              </a:endParaRPr>
            </a:p>
            <a:p>
              <a:pPr lvl="0" algn="ctr">
                <a:defRPr sz="1800" b="0" i="0" u="none" strike="noStrike" kern="0" cap="none" spc="0" baseline="0">
                  <a:solidFill>
                    <a:srgbClr val="000000"/>
                  </a:solidFill>
                  <a:uFillTx/>
                </a:defRPr>
              </a:pPr>
              <a:r>
                <a:rPr lang="pt-PT" sz="2400" b="1" dirty="0" smtClean="0">
                  <a:solidFill>
                    <a:schemeClr val="tx1"/>
                  </a:solidFill>
                  <a:latin typeface="Calibri" pitchFamily="34" charset="0"/>
                  <a:cs typeface="Calibri" pitchFamily="34" charset="0"/>
                </a:rPr>
                <a:t>By air</a:t>
              </a:r>
              <a:endParaRPr lang="pt-PT" sz="2400" b="1" dirty="0">
                <a:solidFill>
                  <a:schemeClr val="tx1"/>
                </a:solidFill>
                <a:latin typeface="Calibri" pitchFamily="34" charset="0"/>
                <a:cs typeface="Calibri" pitchFamily="34" charset="0"/>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1" i="0" u="none" strike="noStrike" kern="1200" cap="none" spc="0" baseline="0" dirty="0">
                <a:solidFill>
                  <a:schemeClr val="tx1"/>
                </a:solidFill>
                <a:uFillTx/>
                <a:latin typeface="Calibri" pitchFamily="34" charset="0"/>
                <a:cs typeface="Calibri" pitchFamily="34" charset="0"/>
              </a:endParaRPr>
            </a:p>
          </p:txBody>
        </p:sp>
        <p:sp>
          <p:nvSpPr>
            <p:cNvPr id="25" name="Oval 8"/>
            <p:cNvSpPr/>
            <p:nvPr/>
          </p:nvSpPr>
          <p:spPr>
            <a:xfrm>
              <a:off x="7755958" y="1308009"/>
              <a:ext cx="1733546" cy="1384123"/>
            </a:xfrm>
            <a:custGeom>
              <a:avLst/>
              <a:gdLst>
                <a:gd name="f0" fmla="val 10800000"/>
                <a:gd name="f1" fmla="val 5400000"/>
                <a:gd name="f2" fmla="val 162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1 0"/>
                <a:gd name="f16" fmla="*/ f9 f0 1"/>
                <a:gd name="f17" fmla="*/ f10 f0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0"/>
                <a:gd name="f29" fmla="+- f22 0 f1"/>
                <a:gd name="f30" fmla="+- f23 0 f1"/>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0 1"/>
                <a:gd name="f42" fmla="*/ f39 1 2"/>
                <a:gd name="f43" fmla="*/ f40 1 2"/>
                <a:gd name="f44" fmla="*/ f41 1 f8"/>
                <a:gd name="f45" fmla="+- f14 f42 0"/>
                <a:gd name="f46" fmla="+- f14 f43 0"/>
                <a:gd name="f47" fmla="+- f44 0 f1"/>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0" swAng="f1"/>
                  <a:arcTo wR="f48" hR="f49" stAng="f2" swAng="f1"/>
                  <a:arcTo wR="f48" hR="f49" stAng="f7" swAng="f1"/>
                  <a:arcTo wR="f48" hR="f49" stAng="f1" swAng="f1"/>
                  <a:close/>
                </a:path>
              </a:pathLst>
            </a:custGeom>
            <a:grpFill/>
            <a:ln>
              <a:solidFill>
                <a:schemeClr val="accent1"/>
              </a:solidFill>
            </a:ln>
          </p:spPr>
          <p:style>
            <a:lnRef idx="0">
              <a:schemeClr val="accent3"/>
            </a:lnRef>
            <a:fillRef idx="3">
              <a:schemeClr val="accent3"/>
            </a:fillRef>
            <a:effectRef idx="3">
              <a:schemeClr val="accent3"/>
            </a:effectRef>
            <a:fontRef idx="minor">
              <a:schemeClr val="lt1"/>
            </a:fontRef>
          </p:style>
          <p:txBody>
            <a:bodyPr vert="horz" wrap="none" lIns="91440" tIns="45720" rIns="91440" bIns="45720" anchor="ctr" anchorCtr="1" compatLnSpc="1"/>
            <a:lstStyle/>
            <a:p>
              <a:pPr lvl="0" algn="ctr">
                <a:defRPr sz="1800" b="0" i="0" u="none" strike="noStrike" kern="0" cap="none" spc="0" baseline="0">
                  <a:solidFill>
                    <a:srgbClr val="000000"/>
                  </a:solidFill>
                  <a:uFillTx/>
                </a:defRPr>
              </a:pPr>
              <a:endParaRPr lang="pt-PT" sz="2400" b="1" dirty="0" smtClean="0">
                <a:solidFill>
                  <a:schemeClr val="tx1"/>
                </a:solidFill>
                <a:latin typeface="Calibri" pitchFamily="34" charset="0"/>
                <a:cs typeface="Calibri" pitchFamily="34" charset="0"/>
              </a:endParaRPr>
            </a:p>
            <a:p>
              <a:pPr lvl="0" algn="ctr">
                <a:defRPr sz="1800" b="0" i="0" u="none" strike="noStrike" kern="0" cap="none" spc="0" baseline="0">
                  <a:solidFill>
                    <a:srgbClr val="000000"/>
                  </a:solidFill>
                  <a:uFillTx/>
                </a:defRPr>
              </a:pPr>
              <a:r>
                <a:rPr lang="pt-PT" sz="2400" b="1" dirty="0" smtClean="0">
                  <a:solidFill>
                    <a:schemeClr val="tx1"/>
                  </a:solidFill>
                  <a:latin typeface="Calibri" pitchFamily="34" charset="0"/>
                  <a:cs typeface="Calibri" pitchFamily="34" charset="0"/>
                </a:rPr>
                <a:t>At sea</a:t>
              </a:r>
              <a:endParaRPr lang="pt-PT" sz="2400" b="1" dirty="0">
                <a:solidFill>
                  <a:schemeClr val="tx1"/>
                </a:solidFill>
                <a:latin typeface="Calibri" pitchFamily="34" charset="0"/>
                <a:cs typeface="Calibri" pitchFamily="34" charset="0"/>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1" i="0" u="none" strike="noStrike" kern="1200" cap="none" spc="0" baseline="0" dirty="0">
                <a:solidFill>
                  <a:schemeClr val="tx1"/>
                </a:solidFill>
                <a:uFillTx/>
                <a:latin typeface="Calibri" pitchFamily="34" charset="0"/>
                <a:cs typeface="Calibri" pitchFamily="34" charset="0"/>
              </a:endParaRPr>
            </a:p>
          </p:txBody>
        </p:sp>
      </p:grpSp>
      <p:sp>
        <p:nvSpPr>
          <p:cNvPr id="30" name="Canto dobrado 29"/>
          <p:cNvSpPr/>
          <p:nvPr/>
        </p:nvSpPr>
        <p:spPr>
          <a:xfrm>
            <a:off x="878107" y="5874319"/>
            <a:ext cx="1839797" cy="914400"/>
          </a:xfrm>
          <a:prstGeom prst="foldedCorner">
            <a:avLst/>
          </a:prstGeom>
          <a:solidFill>
            <a:schemeClr val="bg2">
              <a:lumMod val="20000"/>
              <a:lumOff val="80000"/>
            </a:schemeClr>
          </a:solidFill>
        </p:spPr>
        <p:style>
          <a:lnRef idx="0">
            <a:schemeClr val="accent1"/>
          </a:lnRef>
          <a:fillRef idx="3">
            <a:schemeClr val="accent1"/>
          </a:fillRef>
          <a:effectRef idx="3">
            <a:schemeClr val="accent1"/>
          </a:effectRef>
          <a:fontRef idx="minor">
            <a:schemeClr val="lt1"/>
          </a:fontRef>
        </p:style>
        <p:txBody>
          <a:bodyPr rtlCol="0" anchor="ctr"/>
          <a:lstStyle/>
          <a:p>
            <a:pPr lvl="0" algn="ctr">
              <a:defRPr sz="1800" b="0" i="0" u="none" strike="noStrike" kern="0" cap="none" spc="0" baseline="0">
                <a:solidFill>
                  <a:srgbClr val="000000"/>
                </a:solidFill>
                <a:uFillTx/>
              </a:defRPr>
            </a:pPr>
            <a:r>
              <a:rPr lang="pt-PT" b="1" dirty="0">
                <a:solidFill>
                  <a:srgbClr val="000000"/>
                </a:solidFill>
                <a:latin typeface="Calibri" pitchFamily="34" charset="0"/>
                <a:cs typeface="Calibri" pitchFamily="34" charset="0"/>
              </a:rPr>
              <a:t>Reforms</a:t>
            </a:r>
          </a:p>
          <a:p>
            <a:pPr lvl="0" algn="ctr">
              <a:defRPr sz="1800" b="0" i="0" u="none" strike="noStrike" kern="0" cap="none" spc="0" baseline="0">
                <a:solidFill>
                  <a:srgbClr val="000000"/>
                </a:solidFill>
                <a:uFillTx/>
              </a:defRPr>
            </a:pPr>
            <a:r>
              <a:rPr lang="pt-PT" b="1" dirty="0">
                <a:solidFill>
                  <a:srgbClr val="000000"/>
                </a:solidFill>
                <a:latin typeface="Calibri" pitchFamily="34" charset="0"/>
                <a:cs typeface="Calibri" pitchFamily="34" charset="0"/>
              </a:rPr>
              <a:t>Economy</a:t>
            </a:r>
          </a:p>
          <a:p>
            <a:pPr lvl="0" algn="ctr">
              <a:defRPr sz="1800" b="0" i="0" u="none" strike="noStrike" kern="0" cap="none" spc="0" baseline="0">
                <a:solidFill>
                  <a:srgbClr val="000000"/>
                </a:solidFill>
                <a:uFillTx/>
              </a:defRPr>
            </a:pPr>
            <a:r>
              <a:rPr lang="pt-PT" b="1" dirty="0">
                <a:solidFill>
                  <a:srgbClr val="000000"/>
                </a:solidFill>
                <a:latin typeface="Calibri" pitchFamily="34" charset="0"/>
                <a:cs typeface="Calibri" pitchFamily="34" charset="0"/>
              </a:rPr>
              <a:t>Open</a:t>
            </a:r>
          </a:p>
        </p:txBody>
      </p:sp>
      <p:sp>
        <p:nvSpPr>
          <p:cNvPr id="31" name="Canto dobrado 30"/>
          <p:cNvSpPr/>
          <p:nvPr/>
        </p:nvSpPr>
        <p:spPr>
          <a:xfrm>
            <a:off x="7738037" y="5874319"/>
            <a:ext cx="1839797" cy="914400"/>
          </a:xfrm>
          <a:prstGeom prst="foldedCorner">
            <a:avLst/>
          </a:prstGeom>
          <a:solidFill>
            <a:schemeClr val="bg2">
              <a:lumMod val="20000"/>
              <a:lumOff val="80000"/>
            </a:schemeClr>
          </a:solidFill>
        </p:spPr>
        <p:style>
          <a:lnRef idx="0">
            <a:schemeClr val="accent1"/>
          </a:lnRef>
          <a:fillRef idx="3">
            <a:schemeClr val="accent1"/>
          </a:fillRef>
          <a:effectRef idx="3">
            <a:schemeClr val="accent1"/>
          </a:effectRef>
          <a:fontRef idx="minor">
            <a:schemeClr val="lt1"/>
          </a:fontRef>
        </p:style>
        <p:txBody>
          <a:bodyPr rtlCol="0" anchor="ctr"/>
          <a:lstStyle/>
          <a:p>
            <a:pPr lvl="0" algn="ctr">
              <a:defRPr sz="1800" b="0" i="0" u="none" strike="noStrike" kern="0" cap="none" spc="0" baseline="0">
                <a:solidFill>
                  <a:srgbClr val="000000"/>
                </a:solidFill>
                <a:uFillTx/>
              </a:defRPr>
            </a:pPr>
            <a:r>
              <a:rPr lang="pt-PT" b="1" dirty="0">
                <a:solidFill>
                  <a:srgbClr val="000000"/>
                </a:solidFill>
                <a:latin typeface="Calibri" pitchFamily="34" charset="0"/>
                <a:cs typeface="Calibri" pitchFamily="34" charset="0"/>
              </a:rPr>
              <a:t>Investments</a:t>
            </a:r>
          </a:p>
          <a:p>
            <a:pPr lvl="0" algn="ctr">
              <a:defRPr sz="1800" b="0" i="0" u="none" strike="noStrike" kern="0" cap="none" spc="0" baseline="0">
                <a:solidFill>
                  <a:srgbClr val="000000"/>
                </a:solidFill>
                <a:uFillTx/>
              </a:defRPr>
            </a:pPr>
            <a:r>
              <a:rPr lang="pt-PT" b="1" dirty="0">
                <a:solidFill>
                  <a:srgbClr val="000000"/>
                </a:solidFill>
                <a:latin typeface="Calibri" pitchFamily="34" charset="0"/>
                <a:cs typeface="Calibri" pitchFamily="34" charset="0"/>
              </a:rPr>
              <a:t>Capabilities</a:t>
            </a:r>
          </a:p>
          <a:p>
            <a:pPr lvl="0" algn="ctr">
              <a:defRPr sz="1800" b="0" i="0" u="none" strike="noStrike" kern="0" cap="none" spc="0" baseline="0">
                <a:solidFill>
                  <a:srgbClr val="000000"/>
                </a:solidFill>
                <a:uFillTx/>
              </a:defRPr>
            </a:pPr>
            <a:r>
              <a:rPr lang="pt-PT" b="1" dirty="0">
                <a:solidFill>
                  <a:srgbClr val="000000"/>
                </a:solidFill>
                <a:latin typeface="Calibri" pitchFamily="34" charset="0"/>
                <a:cs typeface="Calibri" pitchFamily="34" charset="0"/>
              </a:rPr>
              <a:t>Infrastructure</a:t>
            </a:r>
          </a:p>
        </p:txBody>
      </p:sp>
      <p:sp>
        <p:nvSpPr>
          <p:cNvPr id="32" name="Canto dobrado 31"/>
          <p:cNvSpPr/>
          <p:nvPr/>
        </p:nvSpPr>
        <p:spPr>
          <a:xfrm>
            <a:off x="4033102" y="5874319"/>
            <a:ext cx="1839797" cy="914400"/>
          </a:xfrm>
          <a:prstGeom prst="foldedCorner">
            <a:avLst/>
          </a:prstGeom>
          <a:solidFill>
            <a:schemeClr val="bg2">
              <a:lumMod val="20000"/>
              <a:lumOff val="80000"/>
            </a:schemeClr>
          </a:solidFill>
        </p:spPr>
        <p:style>
          <a:lnRef idx="0">
            <a:schemeClr val="accent1"/>
          </a:lnRef>
          <a:fillRef idx="3">
            <a:schemeClr val="accent1"/>
          </a:fillRef>
          <a:effectRef idx="3">
            <a:schemeClr val="accent1"/>
          </a:effectRef>
          <a:fontRef idx="minor">
            <a:schemeClr val="lt1"/>
          </a:fontRef>
        </p:style>
        <p:txBody>
          <a:bodyPr rtlCol="0" anchor="ctr"/>
          <a:lstStyle/>
          <a:p>
            <a:pPr lvl="0" algn="ctr">
              <a:defRPr sz="1800" b="0" i="0" u="none" strike="noStrike" kern="0" cap="none" spc="0" baseline="0">
                <a:solidFill>
                  <a:srgbClr val="000000"/>
                </a:solidFill>
                <a:uFillTx/>
              </a:defRPr>
            </a:pPr>
            <a:r>
              <a:rPr lang="pt-PT" b="1" dirty="0">
                <a:solidFill>
                  <a:srgbClr val="000000"/>
                </a:solidFill>
                <a:latin typeface="Calibri" pitchFamily="34" charset="0"/>
                <a:cs typeface="Calibri" pitchFamily="34" charset="0"/>
              </a:rPr>
              <a:t>Investments</a:t>
            </a:r>
          </a:p>
          <a:p>
            <a:pPr lvl="0" algn="ctr">
              <a:defRPr sz="1800" b="0" i="0" u="none" strike="noStrike" kern="0" cap="none" spc="0" baseline="0">
                <a:solidFill>
                  <a:srgbClr val="000000"/>
                </a:solidFill>
                <a:uFillTx/>
              </a:defRPr>
            </a:pPr>
            <a:r>
              <a:rPr lang="pt-PT" b="1" dirty="0">
                <a:solidFill>
                  <a:srgbClr val="000000"/>
                </a:solidFill>
                <a:latin typeface="Calibri" pitchFamily="34" charset="0"/>
                <a:cs typeface="Calibri" pitchFamily="34" charset="0"/>
              </a:rPr>
              <a:t>Capabilities</a:t>
            </a:r>
          </a:p>
          <a:p>
            <a:pPr lvl="0" algn="ctr">
              <a:defRPr sz="1800" b="0" i="0" u="none" strike="noStrike" kern="0" cap="none" spc="0" baseline="0">
                <a:solidFill>
                  <a:srgbClr val="000000"/>
                </a:solidFill>
                <a:uFillTx/>
              </a:defRPr>
            </a:pPr>
            <a:r>
              <a:rPr lang="pt-PT" b="1" dirty="0">
                <a:solidFill>
                  <a:srgbClr val="000000"/>
                </a:solidFill>
                <a:latin typeface="Calibri" pitchFamily="34" charset="0"/>
                <a:cs typeface="Calibri" pitchFamily="34" charset="0"/>
              </a:rPr>
              <a:t>Infrastructure</a:t>
            </a:r>
          </a:p>
        </p:txBody>
      </p:sp>
      <p:sp>
        <p:nvSpPr>
          <p:cNvPr id="5" name="Oval 5"/>
          <p:cNvSpPr/>
          <p:nvPr/>
        </p:nvSpPr>
        <p:spPr>
          <a:xfrm>
            <a:off x="3872880" y="3496888"/>
            <a:ext cx="2160240" cy="1496818"/>
          </a:xfrm>
          <a:custGeom>
            <a:avLst/>
            <a:gdLst>
              <a:gd name="f0" fmla="val 10800000"/>
              <a:gd name="f1" fmla="val 5400000"/>
              <a:gd name="f2" fmla="val 162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1 0"/>
              <a:gd name="f16" fmla="*/ f9 f0 1"/>
              <a:gd name="f17" fmla="*/ f10 f0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0"/>
              <a:gd name="f29" fmla="+- f22 0 f1"/>
              <a:gd name="f30" fmla="+- f23 0 f1"/>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0 1"/>
              <a:gd name="f42" fmla="*/ f39 1 2"/>
              <a:gd name="f43" fmla="*/ f40 1 2"/>
              <a:gd name="f44" fmla="*/ f41 1 f8"/>
              <a:gd name="f45" fmla="+- f14 f42 0"/>
              <a:gd name="f46" fmla="+- f14 f43 0"/>
              <a:gd name="f47" fmla="+- f44 0 f1"/>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0" swAng="f1"/>
                <a:arcTo wR="f48" hR="f49" stAng="f2" swAng="f1"/>
                <a:arcTo wR="f48" hR="f49" stAng="f7" swAng="f1"/>
                <a:arcTo wR="f48" hR="f49" stAng="f1" swAng="f1"/>
                <a:close/>
              </a:path>
            </a:pathLst>
          </a:custGeom>
          <a:solidFill>
            <a:schemeClr val="bg2">
              <a:lumMod val="20000"/>
              <a:lumOff val="80000"/>
            </a:schemeClr>
          </a:solidFill>
          <a:ln/>
        </p:spPr>
        <p:style>
          <a:lnRef idx="0">
            <a:schemeClr val="accent3"/>
          </a:lnRef>
          <a:fillRef idx="3">
            <a:schemeClr val="accent3"/>
          </a:fillRef>
          <a:effectRef idx="3">
            <a:schemeClr val="accent3"/>
          </a:effectRef>
          <a:fontRef idx="minor">
            <a:schemeClr val="lt1"/>
          </a:fontRef>
        </p:style>
        <p:txBody>
          <a:bodyPr vert="horz" wrap="none" lIns="91440" tIns="45720" rIns="91440" bIns="45720" anchor="ctr" anchorCtr="1" compatLnSpc="1"/>
          <a:lstStyle/>
          <a:p>
            <a:pPr lvl="0" algn="ctr">
              <a:defRPr sz="1800" b="0" i="0" u="none" strike="noStrike" kern="0" cap="none" spc="0" baseline="0">
                <a:solidFill>
                  <a:srgbClr val="000000"/>
                </a:solidFill>
                <a:uFillTx/>
              </a:defRPr>
            </a:pPr>
            <a:endParaRPr lang="pt-PT" sz="2000" b="1" dirty="0" smtClean="0">
              <a:solidFill>
                <a:srgbClr val="000000"/>
              </a:solidFill>
              <a:latin typeface="Calibri" pitchFamily="34" charset="0"/>
              <a:cs typeface="Calibri" pitchFamily="34" charset="0"/>
            </a:endParaRPr>
          </a:p>
          <a:p>
            <a:pPr lvl="0" algn="ctr">
              <a:defRPr sz="1800" b="0" i="0" u="none" strike="noStrike" kern="0" cap="none" spc="0" baseline="0">
                <a:solidFill>
                  <a:srgbClr val="000000"/>
                </a:solidFill>
                <a:uFillTx/>
              </a:defRPr>
            </a:pPr>
            <a:r>
              <a:rPr lang="pt-PT" sz="2000" b="1" dirty="0" smtClean="0">
                <a:solidFill>
                  <a:srgbClr val="000000"/>
                </a:solidFill>
                <a:latin typeface="Calibri" pitchFamily="34" charset="0"/>
                <a:cs typeface="Calibri" pitchFamily="34" charset="0"/>
              </a:rPr>
              <a:t>LIGHT INDUSTRIAL</a:t>
            </a:r>
          </a:p>
          <a:p>
            <a:pPr lvl="0" algn="ctr">
              <a:defRPr sz="1800" b="0" i="0" u="none" strike="noStrike" kern="0" cap="none" spc="0" baseline="0">
                <a:solidFill>
                  <a:srgbClr val="000000"/>
                </a:solidFill>
                <a:uFillTx/>
              </a:defRPr>
            </a:pPr>
            <a:r>
              <a:rPr lang="pt-PT" sz="2000" b="1" dirty="0" smtClean="0">
                <a:solidFill>
                  <a:srgbClr val="000000"/>
                </a:solidFill>
                <a:latin typeface="Calibri" pitchFamily="34" charset="0"/>
                <a:cs typeface="Calibri" pitchFamily="34" charset="0"/>
              </a:rPr>
              <a:t> (FISHING)</a:t>
            </a:r>
            <a:endParaRPr lang="pt-PT" sz="2000" b="1" i="0" u="none" strike="noStrike" kern="1200" cap="none" spc="0" baseline="0" dirty="0">
              <a:solidFill>
                <a:srgbClr val="000000"/>
              </a:solidFill>
              <a:uFillTx/>
              <a:latin typeface="Calibri" pitchFamily="34" charset="0"/>
              <a:cs typeface="Calibri" pitchFamily="34"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1000"/>
                                        <p:tgtEl>
                                          <p:spTgt spid="21"/>
                                        </p:tgtEl>
                                      </p:cBhvr>
                                    </p:animEffect>
                                    <p:anim calcmode="lin" valueType="num">
                                      <p:cBhvr>
                                        <p:cTn id="13" dur="1000" fill="hold"/>
                                        <p:tgtEl>
                                          <p:spTgt spid="21"/>
                                        </p:tgtEl>
                                        <p:attrNameLst>
                                          <p:attrName>ppt_x</p:attrName>
                                        </p:attrNameLst>
                                      </p:cBhvr>
                                      <p:tavLst>
                                        <p:tav tm="0">
                                          <p:val>
                                            <p:strVal val="#ppt_x"/>
                                          </p:val>
                                        </p:tav>
                                        <p:tav tm="100000">
                                          <p:val>
                                            <p:strVal val="#ppt_x"/>
                                          </p:val>
                                        </p:tav>
                                      </p:tavLst>
                                    </p:anim>
                                    <p:anim calcmode="lin" valueType="num">
                                      <p:cBhvr>
                                        <p:cTn id="14" dur="1000" fill="hold"/>
                                        <p:tgtEl>
                                          <p:spTgt spid="2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
                                          </p:val>
                                        </p:tav>
                                        <p:tav tm="100000">
                                          <p:val>
                                            <p:strVal val="#ppt_x"/>
                                          </p:val>
                                        </p:tav>
                                      </p:tavLst>
                                    </p:anim>
                                    <p:anim calcmode="lin" valueType="num">
                                      <p:cBhvr>
                                        <p:cTn id="24" dur="1000" fill="hold"/>
                                        <p:tgtEl>
                                          <p:spTgt spid="2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1000"/>
                                        <p:tgtEl>
                                          <p:spTgt spid="30"/>
                                        </p:tgtEl>
                                      </p:cBhvr>
                                    </p:animEffect>
                                    <p:anim calcmode="lin" valueType="num">
                                      <p:cBhvr>
                                        <p:cTn id="33" dur="1000" fill="hold"/>
                                        <p:tgtEl>
                                          <p:spTgt spid="30"/>
                                        </p:tgtEl>
                                        <p:attrNameLst>
                                          <p:attrName>ppt_x</p:attrName>
                                        </p:attrNameLst>
                                      </p:cBhvr>
                                      <p:tavLst>
                                        <p:tav tm="0">
                                          <p:val>
                                            <p:strVal val="#ppt_x"/>
                                          </p:val>
                                        </p:tav>
                                        <p:tav tm="100000">
                                          <p:val>
                                            <p:strVal val="#ppt_x"/>
                                          </p:val>
                                        </p:tav>
                                      </p:tavLst>
                                    </p:anim>
                                    <p:anim calcmode="lin" valueType="num">
                                      <p:cBhvr>
                                        <p:cTn id="34"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1000"/>
                                        <p:tgtEl>
                                          <p:spTgt spid="4"/>
                                        </p:tgtEl>
                                      </p:cBhvr>
                                    </p:animEffect>
                                    <p:anim calcmode="lin" valueType="num">
                                      <p:cBhvr>
                                        <p:cTn id="40" dur="1000" fill="hold"/>
                                        <p:tgtEl>
                                          <p:spTgt spid="4"/>
                                        </p:tgtEl>
                                        <p:attrNameLst>
                                          <p:attrName>ppt_x</p:attrName>
                                        </p:attrNameLst>
                                      </p:cBhvr>
                                      <p:tavLst>
                                        <p:tav tm="0">
                                          <p:val>
                                            <p:strVal val="#ppt_x"/>
                                          </p:val>
                                        </p:tav>
                                        <p:tav tm="100000">
                                          <p:val>
                                            <p:strVal val="#ppt_x"/>
                                          </p:val>
                                        </p:tav>
                                      </p:tavLst>
                                    </p:anim>
                                    <p:anim calcmode="lin" valueType="num">
                                      <p:cBhvr>
                                        <p:cTn id="41" dur="1000" fill="hold"/>
                                        <p:tgtEl>
                                          <p:spTgt spid="4"/>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1000"/>
                                        <p:tgtEl>
                                          <p:spTgt spid="5"/>
                                        </p:tgtEl>
                                      </p:cBhvr>
                                    </p:animEffect>
                                    <p:anim calcmode="lin" valueType="num">
                                      <p:cBhvr>
                                        <p:cTn id="45" dur="1000" fill="hold"/>
                                        <p:tgtEl>
                                          <p:spTgt spid="5"/>
                                        </p:tgtEl>
                                        <p:attrNameLst>
                                          <p:attrName>ppt_x</p:attrName>
                                        </p:attrNameLst>
                                      </p:cBhvr>
                                      <p:tavLst>
                                        <p:tav tm="0">
                                          <p:val>
                                            <p:strVal val="#ppt_x"/>
                                          </p:val>
                                        </p:tav>
                                        <p:tav tm="100000">
                                          <p:val>
                                            <p:strVal val="#ppt_x"/>
                                          </p:val>
                                        </p:tav>
                                      </p:tavLst>
                                    </p:anim>
                                    <p:anim calcmode="lin" valueType="num">
                                      <p:cBhvr>
                                        <p:cTn id="46" dur="1000" fill="hold"/>
                                        <p:tgtEl>
                                          <p:spTgt spid="5"/>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1000"/>
                                        <p:tgtEl>
                                          <p:spTgt spid="32"/>
                                        </p:tgtEl>
                                      </p:cBhvr>
                                    </p:animEffect>
                                    <p:anim calcmode="lin" valueType="num">
                                      <p:cBhvr>
                                        <p:cTn id="50" dur="1000" fill="hold"/>
                                        <p:tgtEl>
                                          <p:spTgt spid="32"/>
                                        </p:tgtEl>
                                        <p:attrNameLst>
                                          <p:attrName>ppt_x</p:attrName>
                                        </p:attrNameLst>
                                      </p:cBhvr>
                                      <p:tavLst>
                                        <p:tav tm="0">
                                          <p:val>
                                            <p:strVal val="#ppt_x"/>
                                          </p:val>
                                        </p:tav>
                                        <p:tav tm="100000">
                                          <p:val>
                                            <p:strVal val="#ppt_x"/>
                                          </p:val>
                                        </p:tav>
                                      </p:tavLst>
                                    </p:anim>
                                    <p:anim calcmode="lin" valueType="num">
                                      <p:cBhvr>
                                        <p:cTn id="51"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fade">
                                      <p:cBhvr>
                                        <p:cTn id="61" dur="1000"/>
                                        <p:tgtEl>
                                          <p:spTgt spid="11"/>
                                        </p:tgtEl>
                                      </p:cBhvr>
                                    </p:animEffect>
                                    <p:anim calcmode="lin" valueType="num">
                                      <p:cBhvr>
                                        <p:cTn id="62" dur="1000" fill="hold"/>
                                        <p:tgtEl>
                                          <p:spTgt spid="11"/>
                                        </p:tgtEl>
                                        <p:attrNameLst>
                                          <p:attrName>ppt_x</p:attrName>
                                        </p:attrNameLst>
                                      </p:cBhvr>
                                      <p:tavLst>
                                        <p:tav tm="0">
                                          <p:val>
                                            <p:strVal val="#ppt_x"/>
                                          </p:val>
                                        </p:tav>
                                        <p:tav tm="100000">
                                          <p:val>
                                            <p:strVal val="#ppt_x"/>
                                          </p:val>
                                        </p:tav>
                                      </p:tavLst>
                                    </p:anim>
                                    <p:anim calcmode="lin" valueType="num">
                                      <p:cBhvr>
                                        <p:cTn id="63" dur="1000" fill="hold"/>
                                        <p:tgtEl>
                                          <p:spTgt spid="11"/>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1000"/>
                                        <p:tgtEl>
                                          <p:spTgt spid="12"/>
                                        </p:tgtEl>
                                      </p:cBhvr>
                                    </p:animEffect>
                                    <p:anim calcmode="lin" valueType="num">
                                      <p:cBhvr>
                                        <p:cTn id="67" dur="1000" fill="hold"/>
                                        <p:tgtEl>
                                          <p:spTgt spid="12"/>
                                        </p:tgtEl>
                                        <p:attrNameLst>
                                          <p:attrName>ppt_x</p:attrName>
                                        </p:attrNameLst>
                                      </p:cBhvr>
                                      <p:tavLst>
                                        <p:tav tm="0">
                                          <p:val>
                                            <p:strVal val="#ppt_x"/>
                                          </p:val>
                                        </p:tav>
                                        <p:tav tm="100000">
                                          <p:val>
                                            <p:strVal val="#ppt_x"/>
                                          </p:val>
                                        </p:tav>
                                      </p:tavLst>
                                    </p:anim>
                                    <p:anim calcmode="lin" valueType="num">
                                      <p:cBhvr>
                                        <p:cTn id="68" dur="1000" fill="hold"/>
                                        <p:tgtEl>
                                          <p:spTgt spid="12"/>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fade">
                                      <p:cBhvr>
                                        <p:cTn id="71" dur="1000"/>
                                        <p:tgtEl>
                                          <p:spTgt spid="27"/>
                                        </p:tgtEl>
                                      </p:cBhvr>
                                    </p:animEffect>
                                    <p:anim calcmode="lin" valueType="num">
                                      <p:cBhvr>
                                        <p:cTn id="72" dur="1000" fill="hold"/>
                                        <p:tgtEl>
                                          <p:spTgt spid="27"/>
                                        </p:tgtEl>
                                        <p:attrNameLst>
                                          <p:attrName>ppt_x</p:attrName>
                                        </p:attrNameLst>
                                      </p:cBhvr>
                                      <p:tavLst>
                                        <p:tav tm="0">
                                          <p:val>
                                            <p:strVal val="#ppt_x"/>
                                          </p:val>
                                        </p:tav>
                                        <p:tav tm="100000">
                                          <p:val>
                                            <p:strVal val="#ppt_x"/>
                                          </p:val>
                                        </p:tav>
                                      </p:tavLst>
                                    </p:anim>
                                    <p:anim calcmode="lin" valueType="num">
                                      <p:cBhvr>
                                        <p:cTn id="73" dur="1000" fill="hold"/>
                                        <p:tgtEl>
                                          <p:spTgt spid="27"/>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fade">
                                      <p:cBhvr>
                                        <p:cTn id="76" dur="1000"/>
                                        <p:tgtEl>
                                          <p:spTgt spid="31"/>
                                        </p:tgtEl>
                                      </p:cBhvr>
                                    </p:animEffect>
                                    <p:anim calcmode="lin" valueType="num">
                                      <p:cBhvr>
                                        <p:cTn id="77" dur="1000" fill="hold"/>
                                        <p:tgtEl>
                                          <p:spTgt spid="31"/>
                                        </p:tgtEl>
                                        <p:attrNameLst>
                                          <p:attrName>ppt_x</p:attrName>
                                        </p:attrNameLst>
                                      </p:cBhvr>
                                      <p:tavLst>
                                        <p:tav tm="0">
                                          <p:val>
                                            <p:strVal val="#ppt_x"/>
                                          </p:val>
                                        </p:tav>
                                        <p:tav tm="100000">
                                          <p:val>
                                            <p:strVal val="#ppt_x"/>
                                          </p:val>
                                        </p:tav>
                                      </p:tavLst>
                                    </p:anim>
                                    <p:anim calcmode="lin" valueType="num">
                                      <p:cBhvr>
                                        <p:cTn id="78"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P spid="11" grpId="0" animBg="1"/>
      <p:bldP spid="10" grpId="0" animBg="1"/>
      <p:bldP spid="12" grpId="0" animBg="1"/>
      <p:bldP spid="13" grpId="0"/>
      <p:bldP spid="14" grpId="0"/>
      <p:bldP spid="21" grpId="0" animBg="1"/>
      <p:bldP spid="22" grpId="0" animBg="1"/>
      <p:bldP spid="30" grpId="0" animBg="1"/>
      <p:bldP spid="31" grpId="0" animBg="1"/>
      <p:bldP spid="32"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name="Slide1182">
    <p:spTree>
      <p:nvGrpSpPr>
        <p:cNvPr id="1" name=""/>
        <p:cNvGrpSpPr/>
        <p:nvPr/>
      </p:nvGrpSpPr>
      <p:grpSpPr>
        <a:xfrm>
          <a:off x="0" y="0"/>
          <a:ext cx="0" cy="0"/>
          <a:chOff x="0" y="0"/>
          <a:chExt cx="0" cy="0"/>
        </a:xfrm>
      </p:grpSpPr>
      <p:sp>
        <p:nvSpPr>
          <p:cNvPr id="3" name="Text Box 5"/>
          <p:cNvSpPr txBox="1"/>
          <p:nvPr/>
        </p:nvSpPr>
        <p:spPr>
          <a:xfrm>
            <a:off x="992560" y="683985"/>
            <a:ext cx="8640000" cy="584775"/>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1400"/>
              </a:spcBef>
              <a:spcAft>
                <a:spcPts val="0"/>
              </a:spcAft>
              <a:buNone/>
              <a:tabLst/>
              <a:defRPr sz="1800" b="0" i="0" u="none" strike="noStrike" kern="0" cap="none" spc="0" baseline="0">
                <a:solidFill>
                  <a:srgbClr val="000000"/>
                </a:solidFill>
                <a:uFillTx/>
              </a:defRPr>
            </a:pPr>
            <a:r>
              <a:rPr lang="pt-PT" sz="3200" b="1" i="0" u="none" strike="noStrike" kern="1200" cap="none" spc="0" baseline="0" dirty="0" smtClean="0">
                <a:solidFill>
                  <a:schemeClr val="bg2">
                    <a:lumMod val="75000"/>
                  </a:schemeClr>
                </a:solidFill>
                <a:uFillTx/>
                <a:latin typeface="Calibri" pitchFamily="34" charset="0"/>
                <a:cs typeface="Calibri" pitchFamily="34" charset="0"/>
              </a:rPr>
              <a:t>TRANSFORMATION</a:t>
            </a:r>
            <a:r>
              <a:rPr lang="pt-PT" sz="3200" b="1" i="0" u="none" strike="noStrike" kern="1200" cap="none" spc="0" dirty="0" smtClean="0">
                <a:solidFill>
                  <a:schemeClr val="bg2">
                    <a:lumMod val="75000"/>
                  </a:schemeClr>
                </a:solidFill>
                <a:uFillTx/>
                <a:latin typeface="Calibri" pitchFamily="34" charset="0"/>
                <a:cs typeface="Calibri" pitchFamily="34" charset="0"/>
              </a:rPr>
              <a:t> AGENDA</a:t>
            </a:r>
            <a:endParaRPr lang="pt-PT" sz="3200" b="1" i="0" u="none" strike="noStrike" kern="1200" cap="none" spc="0" baseline="0" dirty="0">
              <a:solidFill>
                <a:schemeClr val="bg2">
                  <a:lumMod val="75000"/>
                </a:schemeClr>
              </a:solidFill>
              <a:uFillTx/>
              <a:latin typeface="Calibri" pitchFamily="34" charset="0"/>
              <a:cs typeface="Calibri"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6576" y="1340768"/>
            <a:ext cx="8424936" cy="53270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left)">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name="Slide1143">
    <p:spTree>
      <p:nvGrpSpPr>
        <p:cNvPr id="1" name=""/>
        <p:cNvGrpSpPr/>
        <p:nvPr/>
      </p:nvGrpSpPr>
      <p:grpSpPr>
        <a:xfrm>
          <a:off x="0" y="0"/>
          <a:ext cx="0" cy="0"/>
          <a:chOff x="0" y="0"/>
          <a:chExt cx="0" cy="0"/>
        </a:xfrm>
      </p:grpSpPr>
      <p:grpSp>
        <p:nvGrpSpPr>
          <p:cNvPr id="19" name="Grupo 18"/>
          <p:cNvGrpSpPr/>
          <p:nvPr/>
        </p:nvGrpSpPr>
        <p:grpSpPr>
          <a:xfrm>
            <a:off x="828363" y="1425577"/>
            <a:ext cx="8632351" cy="5335606"/>
            <a:chOff x="828363" y="1425577"/>
            <a:chExt cx="8632351" cy="5335606"/>
          </a:xfrm>
        </p:grpSpPr>
        <p:sp>
          <p:nvSpPr>
            <p:cNvPr id="4" name="AutoShape 6"/>
            <p:cNvSpPr/>
            <p:nvPr/>
          </p:nvSpPr>
          <p:spPr>
            <a:xfrm rot="5400013">
              <a:off x="1622779" y="2811583"/>
              <a:ext cx="5292000" cy="2519987"/>
            </a:xfrm>
            <a:custGeom>
              <a:avLst>
                <a:gd name="f8" fmla="val 45702"/>
              </a:avLst>
              <a:gdLst>
                <a:gd name="f1" fmla="val 10800000"/>
                <a:gd name="f2" fmla="val 5400000"/>
                <a:gd name="f3" fmla="val 180"/>
                <a:gd name="f4" fmla="val w"/>
                <a:gd name="f5" fmla="val h"/>
                <a:gd name="f6" fmla="val ss"/>
                <a:gd name="f7" fmla="val 0"/>
                <a:gd name="f8" fmla="val 45702"/>
                <a:gd name="f9" fmla="+- 0 0 -360"/>
                <a:gd name="f10" fmla="+- 0 0 -180"/>
                <a:gd name="f11" fmla="abs f4"/>
                <a:gd name="f12" fmla="abs f5"/>
                <a:gd name="f13" fmla="abs f6"/>
                <a:gd name="f14" fmla="val f7"/>
                <a:gd name="f15" fmla="val f8"/>
                <a:gd name="f16" fmla="*/ f9 f1 1"/>
                <a:gd name="f17" fmla="*/ f10 f1 1"/>
                <a:gd name="f18" fmla="?: f11 f4 1"/>
                <a:gd name="f19" fmla="?: f12 f5 1"/>
                <a:gd name="f20" fmla="?: f13 f6 1"/>
                <a:gd name="f21" fmla="*/ f16 1 f3"/>
                <a:gd name="f22" fmla="*/ f17 1 f3"/>
                <a:gd name="f23" fmla="*/ f18 1 21600"/>
                <a:gd name="f24" fmla="*/ f19 1 21600"/>
                <a:gd name="f25" fmla="*/ 21600 f18 1"/>
                <a:gd name="f26" fmla="*/ 21600 f19 1"/>
                <a:gd name="f27" fmla="+- f21 0 f2"/>
                <a:gd name="f28" fmla="+- f22 0 f2"/>
                <a:gd name="f29" fmla="min f24 f23"/>
                <a:gd name="f30" fmla="*/ f25 1 f20"/>
                <a:gd name="f31" fmla="*/ f26 1 f20"/>
                <a:gd name="f32" fmla="val f30"/>
                <a:gd name="f33" fmla="val f31"/>
                <a:gd name="f34" fmla="*/ f14 f29 1"/>
                <a:gd name="f35" fmla="+- f33 0 f14"/>
                <a:gd name="f36" fmla="+- f32 0 f14"/>
                <a:gd name="f37" fmla="*/ f33 f29 1"/>
                <a:gd name="f38" fmla="*/ f32 f29 1"/>
                <a:gd name="f39" fmla="*/ f35 1 2"/>
                <a:gd name="f40" fmla="min f36 f35"/>
                <a:gd name="f41" fmla="+- f14 f39 0"/>
                <a:gd name="f42" fmla="*/ f40 f15 1"/>
                <a:gd name="f43" fmla="*/ f42 1 100000"/>
                <a:gd name="f44" fmla="*/ f41 f29 1"/>
                <a:gd name="f45" fmla="+- f32 0 f43"/>
                <a:gd name="f46" fmla="+- f45 f32 0"/>
                <a:gd name="f47" fmla="*/ f45 1 2"/>
                <a:gd name="f48" fmla="*/ f45 f29 1"/>
                <a:gd name="f49" fmla="*/ f46 1 2"/>
                <a:gd name="f50" fmla="*/ f47 f29 1"/>
                <a:gd name="f51" fmla="*/ f49 f29 1"/>
              </a:gdLst>
              <a:ahLst/>
              <a:cxnLst>
                <a:cxn ang="3cd4">
                  <a:pos x="hc" y="t"/>
                </a:cxn>
                <a:cxn ang="0">
                  <a:pos x="r" y="vc"/>
                </a:cxn>
                <a:cxn ang="cd4">
                  <a:pos x="hc" y="b"/>
                </a:cxn>
                <a:cxn ang="cd2">
                  <a:pos x="l" y="vc"/>
                </a:cxn>
                <a:cxn ang="f27">
                  <a:pos x="f50" y="f34"/>
                </a:cxn>
                <a:cxn ang="f28">
                  <a:pos x="f50" y="f37"/>
                </a:cxn>
              </a:cxnLst>
              <a:rect l="f34" t="f34" r="f51" b="f37"/>
              <a:pathLst>
                <a:path>
                  <a:moveTo>
                    <a:pt x="f34" y="f34"/>
                  </a:moveTo>
                  <a:lnTo>
                    <a:pt x="f48" y="f34"/>
                  </a:lnTo>
                  <a:lnTo>
                    <a:pt x="f38" y="f44"/>
                  </a:lnTo>
                  <a:lnTo>
                    <a:pt x="f48" y="f37"/>
                  </a:lnTo>
                  <a:lnTo>
                    <a:pt x="f34" y="f37"/>
                  </a:lnTo>
                  <a:close/>
                </a:path>
              </a:pathLst>
            </a:custGeom>
            <a:ln/>
          </p:spPr>
          <p:style>
            <a:lnRef idx="0">
              <a:schemeClr val="accent1"/>
            </a:lnRef>
            <a:fillRef idx="3">
              <a:schemeClr val="accent1"/>
            </a:fillRef>
            <a:effectRef idx="3">
              <a:schemeClr val="accent1"/>
            </a:effectRef>
            <a:fontRef idx="minor">
              <a:schemeClr val="lt1"/>
            </a:fontRef>
          </p:style>
          <p:txBody>
            <a:bodyPr vert="eaVert" wrap="none" lIns="91440" tIns="45720" rIns="91440" bIns="45720" anchor="ctr"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1800" b="0" i="0" u="none" strike="noStrike" kern="1200" cap="none" spc="0" baseline="0" dirty="0">
                <a:solidFill>
                  <a:srgbClr val="000000"/>
                </a:solidFill>
                <a:uFillTx/>
                <a:latin typeface="Arial"/>
              </a:endParaRPr>
            </a:p>
          </p:txBody>
        </p:sp>
        <p:sp>
          <p:nvSpPr>
            <p:cNvPr id="5" name="AutoShape 7"/>
            <p:cNvSpPr/>
            <p:nvPr/>
          </p:nvSpPr>
          <p:spPr>
            <a:xfrm rot="5400000">
              <a:off x="4852710" y="2153179"/>
              <a:ext cx="5292008" cy="3924000"/>
            </a:xfrm>
            <a:custGeom>
              <a:avLst>
                <a:gd name="f8" fmla="val 30778"/>
              </a:avLst>
              <a:gdLst>
                <a:gd name="f1" fmla="val 10800000"/>
                <a:gd name="f2" fmla="val 5400000"/>
                <a:gd name="f3" fmla="val 180"/>
                <a:gd name="f4" fmla="val w"/>
                <a:gd name="f5" fmla="val h"/>
                <a:gd name="f6" fmla="val ss"/>
                <a:gd name="f7" fmla="val 0"/>
                <a:gd name="f8" fmla="val 30778"/>
                <a:gd name="f9" fmla="+- 0 0 -360"/>
                <a:gd name="f10" fmla="+- 0 0 -180"/>
                <a:gd name="f11" fmla="abs f4"/>
                <a:gd name="f12" fmla="abs f5"/>
                <a:gd name="f13" fmla="abs f6"/>
                <a:gd name="f14" fmla="val f7"/>
                <a:gd name="f15" fmla="val f8"/>
                <a:gd name="f16" fmla="*/ f9 f1 1"/>
                <a:gd name="f17" fmla="*/ f10 f1 1"/>
                <a:gd name="f18" fmla="?: f11 f4 1"/>
                <a:gd name="f19" fmla="?: f12 f5 1"/>
                <a:gd name="f20" fmla="?: f13 f6 1"/>
                <a:gd name="f21" fmla="*/ f16 1 f3"/>
                <a:gd name="f22" fmla="*/ f17 1 f3"/>
                <a:gd name="f23" fmla="*/ f18 1 21600"/>
                <a:gd name="f24" fmla="*/ f19 1 21600"/>
                <a:gd name="f25" fmla="*/ 21600 f18 1"/>
                <a:gd name="f26" fmla="*/ 21600 f19 1"/>
                <a:gd name="f27" fmla="+- f21 0 f2"/>
                <a:gd name="f28" fmla="+- f22 0 f2"/>
                <a:gd name="f29" fmla="min f24 f23"/>
                <a:gd name="f30" fmla="*/ f25 1 f20"/>
                <a:gd name="f31" fmla="*/ f26 1 f20"/>
                <a:gd name="f32" fmla="val f30"/>
                <a:gd name="f33" fmla="val f31"/>
                <a:gd name="f34" fmla="*/ f14 f29 1"/>
                <a:gd name="f35" fmla="+- f33 0 f14"/>
                <a:gd name="f36" fmla="+- f32 0 f14"/>
                <a:gd name="f37" fmla="*/ f33 f29 1"/>
                <a:gd name="f38" fmla="*/ f32 f29 1"/>
                <a:gd name="f39" fmla="*/ f35 1 2"/>
                <a:gd name="f40" fmla="min f36 f35"/>
                <a:gd name="f41" fmla="+- f14 f39 0"/>
                <a:gd name="f42" fmla="*/ f40 f15 1"/>
                <a:gd name="f43" fmla="*/ f42 1 100000"/>
                <a:gd name="f44" fmla="*/ f41 f29 1"/>
                <a:gd name="f45" fmla="+- f32 0 f43"/>
                <a:gd name="f46" fmla="+- f45 f32 0"/>
                <a:gd name="f47" fmla="*/ f45 1 2"/>
                <a:gd name="f48" fmla="*/ f45 f29 1"/>
                <a:gd name="f49" fmla="*/ f46 1 2"/>
                <a:gd name="f50" fmla="*/ f47 f29 1"/>
                <a:gd name="f51" fmla="*/ f49 f29 1"/>
              </a:gdLst>
              <a:ahLst/>
              <a:cxnLst>
                <a:cxn ang="3cd4">
                  <a:pos x="hc" y="t"/>
                </a:cxn>
                <a:cxn ang="0">
                  <a:pos x="r" y="vc"/>
                </a:cxn>
                <a:cxn ang="cd4">
                  <a:pos x="hc" y="b"/>
                </a:cxn>
                <a:cxn ang="cd2">
                  <a:pos x="l" y="vc"/>
                </a:cxn>
                <a:cxn ang="f27">
                  <a:pos x="f50" y="f34"/>
                </a:cxn>
                <a:cxn ang="f28">
                  <a:pos x="f50" y="f37"/>
                </a:cxn>
              </a:cxnLst>
              <a:rect l="f34" t="f34" r="f51" b="f37"/>
              <a:pathLst>
                <a:path>
                  <a:moveTo>
                    <a:pt x="f34" y="f34"/>
                  </a:moveTo>
                  <a:lnTo>
                    <a:pt x="f48" y="f34"/>
                  </a:lnTo>
                  <a:lnTo>
                    <a:pt x="f38" y="f44"/>
                  </a:lnTo>
                  <a:lnTo>
                    <a:pt x="f48" y="f37"/>
                  </a:lnTo>
                  <a:lnTo>
                    <a:pt x="f34" y="f37"/>
                  </a:lnTo>
                  <a:close/>
                </a:path>
              </a:pathLst>
            </a:custGeom>
            <a:solidFill>
              <a:schemeClr val="bg2">
                <a:lumMod val="75000"/>
              </a:schemeClr>
            </a:solidFill>
            <a:ln/>
          </p:spPr>
          <p:style>
            <a:lnRef idx="0">
              <a:schemeClr val="accent1"/>
            </a:lnRef>
            <a:fillRef idx="3">
              <a:schemeClr val="accent1"/>
            </a:fillRef>
            <a:effectRef idx="3">
              <a:schemeClr val="accent1"/>
            </a:effectRef>
            <a:fontRef idx="minor">
              <a:schemeClr val="lt1"/>
            </a:fontRef>
          </p:style>
          <p:txBody>
            <a:bodyPr vert="eaVert" wrap="none" lIns="91440" tIns="45720" rIns="91440" bIns="45720" anchor="ctr"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1800" b="0" i="0" u="none" strike="noStrike" kern="1200" cap="none" spc="0" baseline="0" dirty="0">
                <a:solidFill>
                  <a:srgbClr val="000000"/>
                </a:solidFill>
                <a:uFillTx/>
                <a:latin typeface="Arial"/>
              </a:endParaRPr>
            </a:p>
          </p:txBody>
        </p:sp>
        <p:grpSp>
          <p:nvGrpSpPr>
            <p:cNvPr id="18" name="Grupo 17"/>
            <p:cNvGrpSpPr/>
            <p:nvPr/>
          </p:nvGrpSpPr>
          <p:grpSpPr>
            <a:xfrm>
              <a:off x="828363" y="1425578"/>
              <a:ext cx="8632351" cy="5292000"/>
              <a:chOff x="828363" y="1425578"/>
              <a:chExt cx="8632351" cy="5292000"/>
            </a:xfrm>
          </p:grpSpPr>
          <p:sp>
            <p:nvSpPr>
              <p:cNvPr id="3" name="AutoShape 5"/>
              <p:cNvSpPr/>
              <p:nvPr/>
            </p:nvSpPr>
            <p:spPr>
              <a:xfrm rot="5400013">
                <a:off x="-727432" y="2981373"/>
                <a:ext cx="5292000" cy="2180409"/>
              </a:xfrm>
              <a:custGeom>
                <a:avLst>
                  <a:gd name="f8" fmla="val 51618"/>
                </a:avLst>
                <a:gdLst>
                  <a:gd name="f1" fmla="val 10800000"/>
                  <a:gd name="f2" fmla="val 5400000"/>
                  <a:gd name="f3" fmla="val 180"/>
                  <a:gd name="f4" fmla="val w"/>
                  <a:gd name="f5" fmla="val h"/>
                  <a:gd name="f6" fmla="val ss"/>
                  <a:gd name="f7" fmla="val 0"/>
                  <a:gd name="f8" fmla="val 51618"/>
                  <a:gd name="f9" fmla="+- 0 0 -360"/>
                  <a:gd name="f10" fmla="+- 0 0 -180"/>
                  <a:gd name="f11" fmla="abs f4"/>
                  <a:gd name="f12" fmla="abs f5"/>
                  <a:gd name="f13" fmla="abs f6"/>
                  <a:gd name="f14" fmla="val f7"/>
                  <a:gd name="f15" fmla="val f8"/>
                  <a:gd name="f16" fmla="*/ f9 f1 1"/>
                  <a:gd name="f17" fmla="*/ f10 f1 1"/>
                  <a:gd name="f18" fmla="?: f11 f4 1"/>
                  <a:gd name="f19" fmla="?: f12 f5 1"/>
                  <a:gd name="f20" fmla="?: f13 f6 1"/>
                  <a:gd name="f21" fmla="*/ f16 1 f3"/>
                  <a:gd name="f22" fmla="*/ f17 1 f3"/>
                  <a:gd name="f23" fmla="*/ f18 1 21600"/>
                  <a:gd name="f24" fmla="*/ f19 1 21600"/>
                  <a:gd name="f25" fmla="*/ 21600 f18 1"/>
                  <a:gd name="f26" fmla="*/ 21600 f19 1"/>
                  <a:gd name="f27" fmla="+- f21 0 f2"/>
                  <a:gd name="f28" fmla="+- f22 0 f2"/>
                  <a:gd name="f29" fmla="min f24 f23"/>
                  <a:gd name="f30" fmla="*/ f25 1 f20"/>
                  <a:gd name="f31" fmla="*/ f26 1 f20"/>
                  <a:gd name="f32" fmla="val f30"/>
                  <a:gd name="f33" fmla="val f31"/>
                  <a:gd name="f34" fmla="*/ f14 f29 1"/>
                  <a:gd name="f35" fmla="+- f33 0 f14"/>
                  <a:gd name="f36" fmla="+- f32 0 f14"/>
                  <a:gd name="f37" fmla="*/ f33 f29 1"/>
                  <a:gd name="f38" fmla="*/ f32 f29 1"/>
                  <a:gd name="f39" fmla="*/ f35 1 2"/>
                  <a:gd name="f40" fmla="min f36 f35"/>
                  <a:gd name="f41" fmla="+- f14 f39 0"/>
                  <a:gd name="f42" fmla="*/ f40 f15 1"/>
                  <a:gd name="f43" fmla="*/ f42 1 100000"/>
                  <a:gd name="f44" fmla="*/ f41 f29 1"/>
                  <a:gd name="f45" fmla="+- f32 0 f43"/>
                  <a:gd name="f46" fmla="+- f45 f32 0"/>
                  <a:gd name="f47" fmla="*/ f45 1 2"/>
                  <a:gd name="f48" fmla="*/ f45 f29 1"/>
                  <a:gd name="f49" fmla="*/ f46 1 2"/>
                  <a:gd name="f50" fmla="*/ f47 f29 1"/>
                  <a:gd name="f51" fmla="*/ f49 f29 1"/>
                </a:gdLst>
                <a:ahLst/>
                <a:cxnLst>
                  <a:cxn ang="3cd4">
                    <a:pos x="hc" y="t"/>
                  </a:cxn>
                  <a:cxn ang="0">
                    <a:pos x="r" y="vc"/>
                  </a:cxn>
                  <a:cxn ang="cd4">
                    <a:pos x="hc" y="b"/>
                  </a:cxn>
                  <a:cxn ang="cd2">
                    <a:pos x="l" y="vc"/>
                  </a:cxn>
                  <a:cxn ang="f27">
                    <a:pos x="f50" y="f34"/>
                  </a:cxn>
                  <a:cxn ang="f28">
                    <a:pos x="f50" y="f37"/>
                  </a:cxn>
                </a:cxnLst>
                <a:rect l="f34" t="f34" r="f51" b="f37"/>
                <a:pathLst>
                  <a:path>
                    <a:moveTo>
                      <a:pt x="f34" y="f34"/>
                    </a:moveTo>
                    <a:lnTo>
                      <a:pt x="f48" y="f34"/>
                    </a:lnTo>
                    <a:lnTo>
                      <a:pt x="f38" y="f44"/>
                    </a:lnTo>
                    <a:lnTo>
                      <a:pt x="f48" y="f37"/>
                    </a:lnTo>
                    <a:lnTo>
                      <a:pt x="f34" y="f37"/>
                    </a:lnTo>
                    <a:close/>
                  </a:path>
                </a:pathLst>
              </a:custGeom>
              <a:solidFill>
                <a:schemeClr val="bg2">
                  <a:lumMod val="20000"/>
                  <a:lumOff val="80000"/>
                </a:schemeClr>
              </a:solidFill>
              <a:ln/>
            </p:spPr>
            <p:style>
              <a:lnRef idx="0">
                <a:schemeClr val="accent1"/>
              </a:lnRef>
              <a:fillRef idx="3">
                <a:schemeClr val="accent1"/>
              </a:fillRef>
              <a:effectRef idx="3">
                <a:schemeClr val="accent1"/>
              </a:effectRef>
              <a:fontRef idx="minor">
                <a:schemeClr val="lt1"/>
              </a:fontRef>
            </p:style>
            <p:txBody>
              <a:bodyPr vert="eaVert" wrap="none" lIns="91440" tIns="45720" rIns="91440" bIns="45720" anchor="ctr"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1800" b="0" i="0" u="none" strike="noStrike" kern="1200" cap="none" spc="0" baseline="0" dirty="0">
                  <a:solidFill>
                    <a:srgbClr val="000000"/>
                  </a:solidFill>
                  <a:uFillTx/>
                  <a:latin typeface="Arial"/>
                </a:endParaRPr>
              </a:p>
            </p:txBody>
          </p:sp>
          <p:grpSp>
            <p:nvGrpSpPr>
              <p:cNvPr id="17" name="Grupo 16"/>
              <p:cNvGrpSpPr/>
              <p:nvPr/>
            </p:nvGrpSpPr>
            <p:grpSpPr>
              <a:xfrm>
                <a:off x="848543" y="1795651"/>
                <a:ext cx="8612171" cy="4657685"/>
                <a:chOff x="848543" y="1795651"/>
                <a:chExt cx="8612171" cy="4657685"/>
              </a:xfrm>
            </p:grpSpPr>
            <p:sp>
              <p:nvSpPr>
                <p:cNvPr id="8" name="Text Box 11"/>
                <p:cNvSpPr txBox="1"/>
                <p:nvPr/>
              </p:nvSpPr>
              <p:spPr>
                <a:xfrm>
                  <a:off x="848543" y="1795651"/>
                  <a:ext cx="2160229" cy="4262705"/>
                </a:xfrm>
                <a:prstGeom prst="rect">
                  <a:avLst/>
                </a:prstGeom>
                <a:noFill/>
                <a:ln>
                  <a:noFill/>
                </a:ln>
              </p:spPr>
              <p:txBody>
                <a:bodyPr vert="horz" wrap="square" lIns="91440" tIns="45720" rIns="91440" bIns="45720" anchor="t" anchorCtr="1" compatLnSpc="1">
                  <a:spAutoFit/>
                </a:bodyPr>
                <a:lstStyle/>
                <a:p>
                  <a:pPr lvl="0" algn="ctr">
                    <a:spcBef>
                      <a:spcPts val="800"/>
                    </a:spcBef>
                    <a:defRPr sz="1800" b="0" i="0" u="none" strike="noStrike" kern="0" cap="none" spc="0" baseline="0">
                      <a:solidFill>
                        <a:srgbClr val="000000"/>
                      </a:solidFill>
                      <a:uFillTx/>
                    </a:defRPr>
                  </a:pPr>
                  <a:r>
                    <a:rPr lang="en-US" b="1" dirty="0">
                      <a:solidFill>
                        <a:schemeClr val="bg2">
                          <a:lumMod val="75000"/>
                        </a:schemeClr>
                      </a:solidFill>
                      <a:latin typeface="Calibri" pitchFamily="34" charset="0"/>
                      <a:cs typeface="Calibri" pitchFamily="34" charset="0"/>
                    </a:rPr>
                    <a:t>The Government's programme</a:t>
                  </a:r>
                </a:p>
                <a:p>
                  <a:pPr lvl="0" algn="ctr">
                    <a:spcBef>
                      <a:spcPts val="800"/>
                    </a:spcBef>
                    <a:defRPr sz="1800" b="0" i="0" u="none" strike="noStrike" kern="0" cap="none" spc="0" baseline="0">
                      <a:solidFill>
                        <a:srgbClr val="000000"/>
                      </a:solidFill>
                      <a:uFillTx/>
                    </a:defRPr>
                  </a:pPr>
                  <a:r>
                    <a:rPr lang="en-US" sz="1500" b="1" dirty="0">
                      <a:solidFill>
                        <a:schemeClr val="bg2">
                          <a:lumMod val="75000"/>
                        </a:schemeClr>
                      </a:solidFill>
                      <a:latin typeface="Calibri" pitchFamily="34" charset="0"/>
                      <a:cs typeface="Calibri" pitchFamily="34" charset="0"/>
                    </a:rPr>
                    <a:t>Build a dynamic economy, competitive, innovative and sustainable.</a:t>
                  </a:r>
                </a:p>
                <a:p>
                  <a:pPr lvl="0" algn="ctr">
                    <a:spcBef>
                      <a:spcPts val="800"/>
                    </a:spcBef>
                    <a:defRPr sz="1800" b="0" i="0" u="none" strike="noStrike" kern="0" cap="none" spc="0" baseline="0">
                      <a:solidFill>
                        <a:srgbClr val="000000"/>
                      </a:solidFill>
                      <a:uFillTx/>
                    </a:defRPr>
                  </a:pPr>
                  <a:r>
                    <a:rPr lang="en-US" sz="1500" b="1" dirty="0">
                      <a:solidFill>
                        <a:schemeClr val="bg2">
                          <a:lumMod val="75000"/>
                        </a:schemeClr>
                      </a:solidFill>
                      <a:latin typeface="Calibri" pitchFamily="34" charset="0"/>
                      <a:cs typeface="Calibri" pitchFamily="34" charset="0"/>
                    </a:rPr>
                    <a:t>Promote private sector growth, investment and</a:t>
                  </a:r>
                </a:p>
                <a:p>
                  <a:pPr lvl="0" algn="ctr">
                    <a:spcBef>
                      <a:spcPts val="800"/>
                    </a:spcBef>
                    <a:defRPr sz="1800" b="0" i="0" u="none" strike="noStrike" kern="0" cap="none" spc="0" baseline="0">
                      <a:solidFill>
                        <a:srgbClr val="000000"/>
                      </a:solidFill>
                      <a:uFillTx/>
                    </a:defRPr>
                  </a:pPr>
                  <a:r>
                    <a:rPr lang="en-US" sz="1500" b="1" dirty="0">
                      <a:solidFill>
                        <a:schemeClr val="bg2">
                          <a:lumMod val="75000"/>
                        </a:schemeClr>
                      </a:solidFill>
                      <a:latin typeface="Calibri" pitchFamily="34" charset="0"/>
                      <a:cs typeface="Calibri" pitchFamily="34" charset="0"/>
                    </a:rPr>
                    <a:t>Promoting social cohesion and improving access to basic services;</a:t>
                  </a:r>
                </a:p>
                <a:p>
                  <a:pPr lvl="0" algn="ctr">
                    <a:spcBef>
                      <a:spcPts val="800"/>
                    </a:spcBef>
                    <a:defRPr sz="1800" b="0" i="0" u="none" strike="noStrike" kern="0" cap="none" spc="0" baseline="0">
                      <a:solidFill>
                        <a:srgbClr val="000000"/>
                      </a:solidFill>
                      <a:uFillTx/>
                    </a:defRPr>
                  </a:pPr>
                  <a:r>
                    <a:rPr lang="en-US" sz="1500" b="1" dirty="0">
                      <a:solidFill>
                        <a:schemeClr val="bg2">
                          <a:lumMod val="75000"/>
                        </a:schemeClr>
                      </a:solidFill>
                      <a:latin typeface="Calibri" pitchFamily="34" charset="0"/>
                      <a:cs typeface="Calibri" pitchFamily="34" charset="0"/>
                    </a:rPr>
                    <a:t>Empower HR and produce knowledge</a:t>
                  </a:r>
                </a:p>
                <a:p>
                  <a:pPr lvl="0" algn="ctr">
                    <a:spcBef>
                      <a:spcPts val="800"/>
                    </a:spcBef>
                    <a:defRPr sz="1800" b="0" i="0" u="none" strike="noStrike" kern="0" cap="none" spc="0" baseline="0">
                      <a:solidFill>
                        <a:srgbClr val="000000"/>
                      </a:solidFill>
                      <a:uFillTx/>
                    </a:defRPr>
                  </a:pPr>
                  <a:r>
                    <a:rPr lang="en-US" sz="1500" b="1" dirty="0">
                      <a:solidFill>
                        <a:schemeClr val="bg2">
                          <a:lumMod val="75000"/>
                        </a:schemeClr>
                      </a:solidFill>
                      <a:latin typeface="Calibri" pitchFamily="34" charset="0"/>
                      <a:cs typeface="Calibri" pitchFamily="34" charset="0"/>
                    </a:rPr>
                    <a:t>Good Governance</a:t>
                  </a:r>
                </a:p>
                <a:p>
                  <a:pPr lvl="0" algn="ctr">
                    <a:spcBef>
                      <a:spcPts val="800"/>
                    </a:spcBef>
                    <a:defRPr sz="1800" b="0" i="0" u="none" strike="noStrike" kern="0" cap="none" spc="0" baseline="0">
                      <a:solidFill>
                        <a:srgbClr val="000000"/>
                      </a:solidFill>
                      <a:uFillTx/>
                    </a:defRPr>
                  </a:pPr>
                  <a:r>
                    <a:rPr lang="en-US" sz="1500" b="1" dirty="0">
                      <a:solidFill>
                        <a:schemeClr val="bg2">
                          <a:lumMod val="75000"/>
                        </a:schemeClr>
                      </a:solidFill>
                      <a:latin typeface="Calibri" pitchFamily="34" charset="0"/>
                      <a:cs typeface="Calibri" pitchFamily="34" charset="0"/>
                    </a:rPr>
                    <a:t>Global Nation</a:t>
                  </a:r>
                  <a:endParaRPr lang="pt-PT" sz="1500" b="1" i="0" strike="noStrike" kern="1200" cap="none" spc="0" baseline="0" dirty="0">
                    <a:solidFill>
                      <a:schemeClr val="bg2">
                        <a:lumMod val="75000"/>
                      </a:schemeClr>
                    </a:solidFill>
                    <a:uFillTx/>
                    <a:latin typeface="Calibri" pitchFamily="34" charset="0"/>
                    <a:cs typeface="Calibri" pitchFamily="34" charset="0"/>
                  </a:endParaRPr>
                </a:p>
              </p:txBody>
            </p:sp>
            <p:sp>
              <p:nvSpPr>
                <p:cNvPr id="9" name="Text Box 12"/>
                <p:cNvSpPr txBox="1"/>
                <p:nvPr/>
              </p:nvSpPr>
              <p:spPr>
                <a:xfrm>
                  <a:off x="3008772" y="1795651"/>
                  <a:ext cx="2493191" cy="4657685"/>
                </a:xfrm>
                <a:prstGeom prst="rect">
                  <a:avLst/>
                </a:prstGeom>
                <a:noFill/>
                <a:ln>
                  <a:noFill/>
                </a:ln>
              </p:spPr>
              <p:txBody>
                <a:bodyPr vert="horz" wrap="square" lIns="91440" tIns="45720" rIns="91440" bIns="45720" anchor="t" anchorCtr="0" compatLnSpc="1">
                  <a:spAutoFit/>
                </a:bodyPr>
                <a:lstStyle/>
                <a:p>
                  <a:pPr lvl="0" algn="ctr">
                    <a:defRPr sz="1800" b="0" i="0" u="none" strike="noStrike" kern="0" cap="none" spc="0" baseline="0">
                      <a:solidFill>
                        <a:srgbClr val="000000"/>
                      </a:solidFill>
                      <a:uFillTx/>
                    </a:defRPr>
                  </a:pPr>
                  <a:r>
                    <a:rPr lang="en-US" b="1" dirty="0" smtClean="0">
                      <a:solidFill>
                        <a:srgbClr val="FFFFFF"/>
                      </a:solidFill>
                      <a:latin typeface="Calibri" pitchFamily="34" charset="0"/>
                      <a:cs typeface="Calibri" pitchFamily="34" charset="0"/>
                    </a:rPr>
                    <a:t>Transformation strategy</a:t>
                  </a:r>
                </a:p>
                <a:p>
                  <a:pPr lvl="0" algn="ctr">
                    <a:defRPr sz="1800" b="0" i="0" u="none" strike="noStrike" kern="0" cap="none" spc="0" baseline="0">
                      <a:solidFill>
                        <a:srgbClr val="000000"/>
                      </a:solidFill>
                      <a:uFillTx/>
                    </a:defRPr>
                  </a:pPr>
                  <a:endParaRPr lang="en-US" sz="1500" dirty="0" smtClean="0">
                    <a:solidFill>
                      <a:srgbClr val="FFFFFF"/>
                    </a:solidFill>
                    <a:latin typeface="Calibri" pitchFamily="34" charset="0"/>
                    <a:cs typeface="Calibri" pitchFamily="34" charset="0"/>
                  </a:endParaRPr>
                </a:p>
                <a:p>
                  <a:pPr lvl="0" algn="ctr">
                    <a:defRPr sz="1800" b="0" i="0" u="none" strike="noStrike" kern="0" cap="none" spc="0" baseline="0">
                      <a:solidFill>
                        <a:srgbClr val="000000"/>
                      </a:solidFill>
                      <a:uFillTx/>
                    </a:defRPr>
                  </a:pPr>
                  <a:r>
                    <a:rPr lang="en-US" sz="1500" b="1" dirty="0" smtClean="0">
                      <a:solidFill>
                        <a:srgbClr val="FFFFFF"/>
                      </a:solidFill>
                      <a:latin typeface="Calibri" pitchFamily="34" charset="0"/>
                      <a:cs typeface="Calibri" pitchFamily="34" charset="0"/>
                    </a:rPr>
                    <a:t>Tourism with a high added value</a:t>
                  </a:r>
                </a:p>
                <a:p>
                  <a:pPr lvl="0" algn="ctr">
                    <a:defRPr sz="1800" b="0" i="0" u="none" strike="noStrike" kern="0" cap="none" spc="0" baseline="0">
                      <a:solidFill>
                        <a:srgbClr val="000000"/>
                      </a:solidFill>
                      <a:uFillTx/>
                    </a:defRPr>
                  </a:pPr>
                  <a:endParaRPr lang="en-US" sz="1500" b="1" dirty="0" smtClean="0">
                    <a:solidFill>
                      <a:srgbClr val="FFFFFF"/>
                    </a:solidFill>
                    <a:latin typeface="Calibri" pitchFamily="34" charset="0"/>
                    <a:cs typeface="Calibri" pitchFamily="34" charset="0"/>
                  </a:endParaRPr>
                </a:p>
                <a:p>
                  <a:pPr lvl="0" algn="ctr">
                    <a:defRPr sz="1800" b="0" i="0" u="none" strike="noStrike" kern="0" cap="none" spc="0" baseline="0">
                      <a:solidFill>
                        <a:srgbClr val="000000"/>
                      </a:solidFill>
                      <a:uFillTx/>
                    </a:defRPr>
                  </a:pPr>
                  <a:r>
                    <a:rPr lang="en-US" sz="1500" b="1" dirty="0" smtClean="0">
                      <a:solidFill>
                        <a:srgbClr val="FFFFFF"/>
                      </a:solidFill>
                      <a:latin typeface="Calibri" pitchFamily="34" charset="0"/>
                      <a:cs typeface="Calibri" pitchFamily="34" charset="0"/>
                    </a:rPr>
                    <a:t>Culture – creative economy</a:t>
                  </a:r>
                </a:p>
                <a:p>
                  <a:pPr lvl="0" algn="ctr">
                    <a:defRPr sz="1800" b="0" i="0" u="none" strike="noStrike" kern="0" cap="none" spc="0" baseline="0">
                      <a:solidFill>
                        <a:srgbClr val="000000"/>
                      </a:solidFill>
                      <a:uFillTx/>
                    </a:defRPr>
                  </a:pPr>
                  <a:r>
                    <a:rPr lang="en-US" sz="1500" b="1" dirty="0" smtClean="0">
                      <a:solidFill>
                        <a:srgbClr val="FFFFFF"/>
                      </a:solidFill>
                      <a:latin typeface="Calibri" pitchFamily="34" charset="0"/>
                      <a:cs typeface="Calibri" pitchFamily="34" charset="0"/>
                    </a:rPr>
                    <a:t>Modernization of agriculture.</a:t>
                  </a:r>
                </a:p>
                <a:p>
                  <a:pPr lvl="0" algn="ctr">
                    <a:defRPr sz="1800" b="0" i="0" u="none" strike="noStrike" kern="0" cap="none" spc="0" baseline="0">
                      <a:solidFill>
                        <a:srgbClr val="000000"/>
                      </a:solidFill>
                      <a:uFillTx/>
                    </a:defRPr>
                  </a:pPr>
                  <a:endParaRPr lang="en-US" sz="1500" b="1" dirty="0" smtClean="0">
                    <a:solidFill>
                      <a:srgbClr val="FFFFFF"/>
                    </a:solidFill>
                    <a:latin typeface="Calibri" pitchFamily="34" charset="0"/>
                    <a:cs typeface="Calibri" pitchFamily="34" charset="0"/>
                  </a:endParaRPr>
                </a:p>
                <a:p>
                  <a:pPr lvl="0" algn="ctr">
                    <a:defRPr sz="1800" b="0" i="0" u="none" strike="noStrike" kern="0" cap="none" spc="0" baseline="0">
                      <a:solidFill>
                        <a:srgbClr val="000000"/>
                      </a:solidFill>
                      <a:uFillTx/>
                    </a:defRPr>
                  </a:pPr>
                  <a:r>
                    <a:rPr lang="en-US" sz="1500" b="1" dirty="0" smtClean="0">
                      <a:solidFill>
                        <a:srgbClr val="FFFFFF"/>
                      </a:solidFill>
                      <a:latin typeface="Calibri" pitchFamily="34" charset="0"/>
                      <a:cs typeface="Calibri" pitchFamily="34" charset="0"/>
                    </a:rPr>
                    <a:t>Sea Cluster</a:t>
                  </a:r>
                </a:p>
                <a:p>
                  <a:pPr lvl="0" algn="ctr">
                    <a:defRPr sz="1800" b="0" i="0" u="none" strike="noStrike" kern="0" cap="none" spc="0" baseline="0">
                      <a:solidFill>
                        <a:srgbClr val="000000"/>
                      </a:solidFill>
                      <a:uFillTx/>
                    </a:defRPr>
                  </a:pPr>
                  <a:r>
                    <a:rPr lang="en-US" sz="1500" b="1" dirty="0" smtClean="0">
                      <a:solidFill>
                        <a:srgbClr val="FFFFFF"/>
                      </a:solidFill>
                      <a:latin typeface="Calibri" pitchFamily="34" charset="0"/>
                      <a:cs typeface="Calibri" pitchFamily="34" charset="0"/>
                    </a:rPr>
                    <a:t>ICT Cluster</a:t>
                  </a:r>
                </a:p>
                <a:p>
                  <a:pPr lvl="0" algn="ctr">
                    <a:defRPr sz="1800" b="0" i="0" u="none" strike="noStrike" kern="0" cap="none" spc="0" baseline="0">
                      <a:solidFill>
                        <a:srgbClr val="000000"/>
                      </a:solidFill>
                      <a:uFillTx/>
                    </a:defRPr>
                  </a:pPr>
                  <a:endParaRPr lang="en-US" sz="1500" b="1" dirty="0" smtClean="0">
                    <a:solidFill>
                      <a:srgbClr val="FFFFFF"/>
                    </a:solidFill>
                    <a:latin typeface="Calibri" pitchFamily="34" charset="0"/>
                    <a:cs typeface="Calibri" pitchFamily="34" charset="0"/>
                  </a:endParaRPr>
                </a:p>
                <a:p>
                  <a:pPr lvl="0" algn="ctr">
                    <a:defRPr sz="1800" b="0" i="0" u="none" strike="noStrike" kern="0" cap="none" spc="0" baseline="0">
                      <a:solidFill>
                        <a:srgbClr val="000000"/>
                      </a:solidFill>
                      <a:uFillTx/>
                    </a:defRPr>
                  </a:pPr>
                  <a:r>
                    <a:rPr lang="en-US" sz="1500" b="1" dirty="0" smtClean="0">
                      <a:solidFill>
                        <a:srgbClr val="FFFFFF"/>
                      </a:solidFill>
                      <a:latin typeface="Calibri" pitchFamily="34" charset="0"/>
                      <a:cs typeface="Calibri" pitchFamily="34" charset="0"/>
                    </a:rPr>
                    <a:t>International Business Center</a:t>
                  </a:r>
                </a:p>
                <a:p>
                  <a:pPr lvl="0" algn="ctr">
                    <a:defRPr sz="1800" b="0" i="0" u="none" strike="noStrike" kern="0" cap="none" spc="0" baseline="0">
                      <a:solidFill>
                        <a:srgbClr val="000000"/>
                      </a:solidFill>
                      <a:uFillTx/>
                    </a:defRPr>
                  </a:pPr>
                  <a:endParaRPr lang="en-US" sz="1500" b="1" dirty="0" smtClean="0">
                    <a:solidFill>
                      <a:srgbClr val="FFFFFF"/>
                    </a:solidFill>
                    <a:latin typeface="Calibri" pitchFamily="34" charset="0"/>
                    <a:cs typeface="Calibri" pitchFamily="34" charset="0"/>
                  </a:endParaRPr>
                </a:p>
                <a:p>
                  <a:pPr lvl="0" algn="ctr">
                    <a:defRPr sz="1800" b="0" i="0" u="none" strike="noStrike" kern="0" cap="none" spc="0" baseline="0">
                      <a:solidFill>
                        <a:srgbClr val="000000"/>
                      </a:solidFill>
                      <a:uFillTx/>
                    </a:defRPr>
                  </a:pPr>
                  <a:r>
                    <a:rPr lang="en-US" sz="1500" b="1" dirty="0" smtClean="0">
                      <a:solidFill>
                        <a:srgbClr val="FFFFFF"/>
                      </a:solidFill>
                      <a:latin typeface="Calibri" pitchFamily="34" charset="0"/>
                      <a:cs typeface="Calibri" pitchFamily="34" charset="0"/>
                    </a:rPr>
                    <a:t>Transhipment Hub</a:t>
                  </a:r>
                  <a:endParaRPr lang="pt-PT" sz="1500" b="1" i="0" u="none" strike="noStrike" kern="1200" cap="none" spc="0" baseline="0" dirty="0" smtClean="0">
                    <a:solidFill>
                      <a:srgbClr val="FFFFFF"/>
                    </a:solidFill>
                    <a:uFillTx/>
                    <a:latin typeface="Calibri" pitchFamily="34" charset="0"/>
                    <a:cs typeface="Calibri" pitchFamily="34" charset="0"/>
                  </a:endParaRPr>
                </a:p>
                <a:p>
                  <a:pPr marL="0" marR="0" lvl="0" indent="0" algn="l" defTabSz="914400" rtl="0" fontAlgn="auto" hangingPunct="1">
                    <a:lnSpc>
                      <a:spcPct val="100000"/>
                    </a:lnSpc>
                    <a:spcBef>
                      <a:spcPts val="800"/>
                    </a:spcBef>
                    <a:spcAft>
                      <a:spcPts val="0"/>
                    </a:spcAft>
                    <a:buNone/>
                    <a:tabLst/>
                    <a:defRPr sz="1800" b="0" i="0" u="none" strike="noStrike" kern="0" cap="none" spc="0" baseline="0">
                      <a:solidFill>
                        <a:srgbClr val="000000"/>
                      </a:solidFill>
                      <a:uFillTx/>
                    </a:defRPr>
                  </a:pPr>
                  <a:endParaRPr lang="pt-PT" sz="1400" i="0" u="none" strike="noStrike" kern="1200" cap="none" spc="0" baseline="0" dirty="0">
                    <a:solidFill>
                      <a:srgbClr val="FFFFFF"/>
                    </a:solidFill>
                    <a:uFillTx/>
                    <a:latin typeface="Arial"/>
                  </a:endParaRPr>
                </a:p>
              </p:txBody>
            </p:sp>
            <p:sp>
              <p:nvSpPr>
                <p:cNvPr id="10" name="Text Box 14"/>
                <p:cNvSpPr txBox="1"/>
                <p:nvPr/>
              </p:nvSpPr>
              <p:spPr>
                <a:xfrm>
                  <a:off x="5536714" y="1795651"/>
                  <a:ext cx="3924000" cy="4570482"/>
                </a:xfrm>
                <a:prstGeom prst="rect">
                  <a:avLst/>
                </a:prstGeom>
                <a:noFill/>
                <a:ln>
                  <a:noFill/>
                </a:ln>
              </p:spPr>
              <p:txBody>
                <a:bodyPr vert="horz" wrap="square" lIns="91440" tIns="45720" rIns="91440" bIns="45720" anchor="t" anchorCtr="1" compatLnSpc="1">
                  <a:spAutoFit/>
                </a:bodyPr>
                <a:lstStyle/>
                <a:p>
                  <a:pPr lvl="0" algn="ctr">
                    <a:spcBef>
                      <a:spcPts val="800"/>
                    </a:spcBef>
                    <a:defRPr sz="1800" b="0" i="0" u="none" strike="noStrike" kern="0" cap="none" spc="0" baseline="0">
                      <a:solidFill>
                        <a:srgbClr val="000000"/>
                      </a:solidFill>
                      <a:uFillTx/>
                    </a:defRPr>
                  </a:pPr>
                  <a:r>
                    <a:rPr lang="en-US" b="1" dirty="0">
                      <a:solidFill>
                        <a:srgbClr val="FFFFFF"/>
                      </a:solidFill>
                      <a:latin typeface="Calibri" pitchFamily="34" charset="0"/>
                      <a:cs typeface="Calibri" pitchFamily="34" charset="0"/>
                    </a:rPr>
                    <a:t>Consolidating democracy, deepen the freedoms, strengthen good governance</a:t>
                  </a:r>
                </a:p>
                <a:p>
                  <a:pPr lvl="0" algn="ctr">
                    <a:spcBef>
                      <a:spcPts val="800"/>
                    </a:spcBef>
                    <a:defRPr sz="1800" b="0" i="0" u="none" strike="noStrike" kern="0" cap="none" spc="0" baseline="0">
                      <a:solidFill>
                        <a:srgbClr val="000000"/>
                      </a:solidFill>
                      <a:uFillTx/>
                    </a:defRPr>
                  </a:pPr>
                  <a:endParaRPr lang="en-US" sz="400" b="1" dirty="0" smtClean="0">
                    <a:solidFill>
                      <a:srgbClr val="FFFFFF"/>
                    </a:solidFill>
                    <a:latin typeface="Calibri" pitchFamily="34" charset="0"/>
                    <a:cs typeface="Calibri" pitchFamily="34" charset="0"/>
                  </a:endParaRPr>
                </a:p>
                <a:p>
                  <a:pPr lvl="0" algn="ctr">
                    <a:spcBef>
                      <a:spcPts val="800"/>
                    </a:spcBef>
                    <a:defRPr sz="1800" b="0" i="0" u="none" strike="noStrike" kern="0" cap="none" spc="0" baseline="0">
                      <a:solidFill>
                        <a:srgbClr val="000000"/>
                      </a:solidFill>
                      <a:uFillTx/>
                    </a:defRPr>
                  </a:pPr>
                  <a:r>
                    <a:rPr lang="en-US" sz="1500" b="1" dirty="0" smtClean="0">
                      <a:solidFill>
                        <a:srgbClr val="FFFFFF"/>
                      </a:solidFill>
                      <a:latin typeface="Calibri" pitchFamily="34" charset="0"/>
                      <a:cs typeface="Calibri" pitchFamily="34" charset="0"/>
                    </a:rPr>
                    <a:t>Consolidation </a:t>
                  </a:r>
                  <a:r>
                    <a:rPr lang="en-US" sz="1500" b="1" dirty="0">
                      <a:solidFill>
                        <a:srgbClr val="FFFFFF"/>
                      </a:solidFill>
                      <a:latin typeface="Calibri" pitchFamily="34" charset="0"/>
                      <a:cs typeface="Calibri" pitchFamily="34" charset="0"/>
                    </a:rPr>
                    <a:t>of democracy, freedoms and broadening the area of citizen participation</a:t>
                  </a:r>
                </a:p>
                <a:p>
                  <a:pPr lvl="0" algn="ctr">
                    <a:spcBef>
                      <a:spcPts val="800"/>
                    </a:spcBef>
                    <a:defRPr sz="1800" b="0" i="0" u="none" strike="noStrike" kern="0" cap="none" spc="0" baseline="0">
                      <a:solidFill>
                        <a:srgbClr val="000000"/>
                      </a:solidFill>
                      <a:uFillTx/>
                    </a:defRPr>
                  </a:pPr>
                  <a:r>
                    <a:rPr lang="en-US" sz="1500" b="1" dirty="0">
                      <a:solidFill>
                        <a:srgbClr val="FFFFFF"/>
                      </a:solidFill>
                      <a:latin typeface="Calibri" pitchFamily="34" charset="0"/>
                      <a:cs typeface="Calibri" pitchFamily="34" charset="0"/>
                    </a:rPr>
                    <a:t>modernization of Justice, service and faster and citizen development</a:t>
                  </a:r>
                </a:p>
                <a:p>
                  <a:pPr lvl="0" algn="ctr">
                    <a:spcBef>
                      <a:spcPts val="800"/>
                    </a:spcBef>
                    <a:defRPr sz="1800" b="0" i="0" u="none" strike="noStrike" kern="0" cap="none" spc="0" baseline="0">
                      <a:solidFill>
                        <a:srgbClr val="000000"/>
                      </a:solidFill>
                      <a:uFillTx/>
                    </a:defRPr>
                  </a:pPr>
                  <a:r>
                    <a:rPr lang="en-US" sz="1500" b="1" dirty="0">
                      <a:solidFill>
                        <a:srgbClr val="FFFFFF"/>
                      </a:solidFill>
                      <a:latin typeface="Calibri" pitchFamily="34" charset="0"/>
                      <a:cs typeface="Calibri" pitchFamily="34" charset="0"/>
                    </a:rPr>
                    <a:t>Decentralization, land-use planning and balanced development</a:t>
                  </a:r>
                </a:p>
                <a:p>
                  <a:pPr lvl="0" algn="ctr">
                    <a:spcBef>
                      <a:spcPts val="800"/>
                    </a:spcBef>
                    <a:defRPr sz="1800" b="0" i="0" u="none" strike="noStrike" kern="0" cap="none" spc="0" baseline="0">
                      <a:solidFill>
                        <a:srgbClr val="000000"/>
                      </a:solidFill>
                      <a:uFillTx/>
                    </a:defRPr>
                  </a:pPr>
                  <a:r>
                    <a:rPr lang="en-US" sz="1500" b="1" dirty="0">
                      <a:solidFill>
                        <a:srgbClr val="FFFFFF"/>
                      </a:solidFill>
                      <a:latin typeface="Calibri" pitchFamily="34" charset="0"/>
                      <a:cs typeface="Calibri" pitchFamily="34" charset="0"/>
                    </a:rPr>
                    <a:t>National Security in the service of democracy and development</a:t>
                  </a:r>
                </a:p>
                <a:p>
                  <a:pPr lvl="0" algn="ctr">
                    <a:spcBef>
                      <a:spcPts val="800"/>
                    </a:spcBef>
                    <a:defRPr sz="1800" b="0" i="0" u="none" strike="noStrike" kern="0" cap="none" spc="0" baseline="0">
                      <a:solidFill>
                        <a:srgbClr val="000000"/>
                      </a:solidFill>
                      <a:uFillTx/>
                    </a:defRPr>
                  </a:pPr>
                  <a:r>
                    <a:rPr lang="en-US" sz="1500" b="1" dirty="0">
                      <a:solidFill>
                        <a:srgbClr val="FFFFFF"/>
                      </a:solidFill>
                      <a:latin typeface="Calibri" pitchFamily="34" charset="0"/>
                      <a:cs typeface="Calibri" pitchFamily="34" charset="0"/>
                    </a:rPr>
                    <a:t>Gender equity</a:t>
                  </a:r>
                </a:p>
                <a:p>
                  <a:pPr lvl="0" algn="ctr">
                    <a:spcBef>
                      <a:spcPts val="800"/>
                    </a:spcBef>
                    <a:defRPr sz="1800" b="0" i="0" u="none" strike="noStrike" kern="0" cap="none" spc="0" baseline="0">
                      <a:solidFill>
                        <a:srgbClr val="000000"/>
                      </a:solidFill>
                      <a:uFillTx/>
                    </a:defRPr>
                  </a:pPr>
                  <a:r>
                    <a:rPr lang="en-US" sz="1500" b="1" dirty="0">
                      <a:solidFill>
                        <a:srgbClr val="FFFFFF"/>
                      </a:solidFill>
                      <a:latin typeface="Calibri" pitchFamily="34" charset="0"/>
                      <a:cs typeface="Calibri" pitchFamily="34" charset="0"/>
                    </a:rPr>
                    <a:t>Electronic governance</a:t>
                  </a:r>
                </a:p>
                <a:p>
                  <a:pPr lvl="0" algn="ctr">
                    <a:spcBef>
                      <a:spcPts val="800"/>
                    </a:spcBef>
                    <a:defRPr sz="1800" b="0" i="0" u="none" strike="noStrike" kern="0" cap="none" spc="0" baseline="0">
                      <a:solidFill>
                        <a:srgbClr val="000000"/>
                      </a:solidFill>
                      <a:uFillTx/>
                    </a:defRPr>
                  </a:pPr>
                  <a:r>
                    <a:rPr lang="en-US" sz="1500" b="1" dirty="0" smtClean="0">
                      <a:solidFill>
                        <a:srgbClr val="FFFFFF"/>
                      </a:solidFill>
                      <a:latin typeface="Calibri" pitchFamily="34" charset="0"/>
                      <a:cs typeface="Calibri" pitchFamily="34" charset="0"/>
                    </a:rPr>
                    <a:t>International </a:t>
                  </a:r>
                  <a:r>
                    <a:rPr lang="en-US" sz="1500" b="1" dirty="0">
                      <a:solidFill>
                        <a:srgbClr val="FFFFFF"/>
                      </a:solidFill>
                      <a:latin typeface="Calibri" pitchFamily="34" charset="0"/>
                      <a:cs typeface="Calibri" pitchFamily="34" charset="0"/>
                    </a:rPr>
                    <a:t>Business Center</a:t>
                  </a:r>
                </a:p>
                <a:p>
                  <a:pPr lvl="0" algn="ctr">
                    <a:spcBef>
                      <a:spcPts val="800"/>
                    </a:spcBef>
                    <a:defRPr sz="1800" b="0" i="0" u="none" strike="noStrike" kern="0" cap="none" spc="0" baseline="0">
                      <a:solidFill>
                        <a:srgbClr val="000000"/>
                      </a:solidFill>
                      <a:uFillTx/>
                    </a:defRPr>
                  </a:pPr>
                  <a:r>
                    <a:rPr lang="en-US" sz="1500" b="1" dirty="0" smtClean="0">
                      <a:solidFill>
                        <a:srgbClr val="FFFFFF"/>
                      </a:solidFill>
                      <a:latin typeface="Calibri" pitchFamily="34" charset="0"/>
                      <a:cs typeface="Calibri" pitchFamily="34" charset="0"/>
                    </a:rPr>
                    <a:t>Transhipment </a:t>
                  </a:r>
                  <a:r>
                    <a:rPr lang="en-US" sz="1500" b="1" dirty="0">
                      <a:solidFill>
                        <a:srgbClr val="FFFFFF"/>
                      </a:solidFill>
                      <a:latin typeface="Calibri" pitchFamily="34" charset="0"/>
                      <a:cs typeface="Calibri" pitchFamily="34" charset="0"/>
                    </a:rPr>
                    <a:t>Hub</a:t>
                  </a:r>
                  <a:endParaRPr lang="pt-PT" sz="1500" b="1" i="0" u="none" strike="noStrike" kern="1200" cap="none" spc="0" baseline="0" dirty="0">
                    <a:solidFill>
                      <a:srgbClr val="FFFFFF"/>
                    </a:solidFill>
                    <a:uFillTx/>
                    <a:latin typeface="Calibri" pitchFamily="34" charset="0"/>
                    <a:cs typeface="Calibri" pitchFamily="34" charset="0"/>
                  </a:endParaRPr>
                </a:p>
              </p:txBody>
            </p:sp>
          </p:grpSp>
        </p:grpSp>
      </p:grpSp>
      <p:grpSp>
        <p:nvGrpSpPr>
          <p:cNvPr id="2" name="Grupo 1"/>
          <p:cNvGrpSpPr/>
          <p:nvPr/>
        </p:nvGrpSpPr>
        <p:grpSpPr>
          <a:xfrm>
            <a:off x="828363" y="750442"/>
            <a:ext cx="8640000" cy="1035501"/>
            <a:chOff x="828363" y="750442"/>
            <a:chExt cx="8826566" cy="1035501"/>
          </a:xfrm>
        </p:grpSpPr>
        <p:sp>
          <p:nvSpPr>
            <p:cNvPr id="6" name="AutoShape 8"/>
            <p:cNvSpPr/>
            <p:nvPr/>
          </p:nvSpPr>
          <p:spPr>
            <a:xfrm rot="5400013">
              <a:off x="4723895" y="-3145090"/>
              <a:ext cx="1035501" cy="8826566"/>
            </a:xfrm>
            <a:custGeom>
              <a:avLst>
                <a:gd name="f8" fmla="val 25000"/>
              </a:avLst>
              <a:gdLst>
                <a:gd name="f1" fmla="val 10800000"/>
                <a:gd name="f2" fmla="val 5400000"/>
                <a:gd name="f3" fmla="val 180"/>
                <a:gd name="f4" fmla="val w"/>
                <a:gd name="f5" fmla="val h"/>
                <a:gd name="f6" fmla="val ss"/>
                <a:gd name="f7" fmla="val 0"/>
                <a:gd name="f8" fmla="val 25000"/>
                <a:gd name="f9" fmla="+- 0 0 -360"/>
                <a:gd name="f10" fmla="+- 0 0 -180"/>
                <a:gd name="f11" fmla="abs f4"/>
                <a:gd name="f12" fmla="abs f5"/>
                <a:gd name="f13" fmla="abs f6"/>
                <a:gd name="f14" fmla="val f7"/>
                <a:gd name="f15" fmla="val f8"/>
                <a:gd name="f16" fmla="*/ f9 f1 1"/>
                <a:gd name="f17" fmla="*/ f10 f1 1"/>
                <a:gd name="f18" fmla="?: f11 f4 1"/>
                <a:gd name="f19" fmla="?: f12 f5 1"/>
                <a:gd name="f20" fmla="?: f13 f6 1"/>
                <a:gd name="f21" fmla="*/ f16 1 f3"/>
                <a:gd name="f22" fmla="*/ f17 1 f3"/>
                <a:gd name="f23" fmla="*/ f18 1 21600"/>
                <a:gd name="f24" fmla="*/ f19 1 21600"/>
                <a:gd name="f25" fmla="*/ 21600 f18 1"/>
                <a:gd name="f26" fmla="*/ 21600 f19 1"/>
                <a:gd name="f27" fmla="+- f21 0 f2"/>
                <a:gd name="f28" fmla="+- f22 0 f2"/>
                <a:gd name="f29" fmla="min f24 f23"/>
                <a:gd name="f30" fmla="*/ f25 1 f20"/>
                <a:gd name="f31" fmla="*/ f26 1 f20"/>
                <a:gd name="f32" fmla="val f30"/>
                <a:gd name="f33" fmla="val f31"/>
                <a:gd name="f34" fmla="*/ f14 f29 1"/>
                <a:gd name="f35" fmla="+- f33 0 f14"/>
                <a:gd name="f36" fmla="+- f32 0 f14"/>
                <a:gd name="f37" fmla="*/ f33 f29 1"/>
                <a:gd name="f38" fmla="*/ f32 f29 1"/>
                <a:gd name="f39" fmla="*/ f35 1 2"/>
                <a:gd name="f40" fmla="min f36 f35"/>
                <a:gd name="f41" fmla="+- f14 f39 0"/>
                <a:gd name="f42" fmla="*/ f40 f15 1"/>
                <a:gd name="f43" fmla="*/ f42 1 100000"/>
                <a:gd name="f44" fmla="*/ f41 f29 1"/>
                <a:gd name="f45" fmla="+- f32 0 f43"/>
                <a:gd name="f46" fmla="+- f45 f32 0"/>
                <a:gd name="f47" fmla="*/ f45 1 2"/>
                <a:gd name="f48" fmla="*/ f45 f29 1"/>
                <a:gd name="f49" fmla="*/ f46 1 2"/>
                <a:gd name="f50" fmla="*/ f47 f29 1"/>
                <a:gd name="f51" fmla="*/ f49 f29 1"/>
              </a:gdLst>
              <a:ahLst/>
              <a:cxnLst>
                <a:cxn ang="3cd4">
                  <a:pos x="hc" y="t"/>
                </a:cxn>
                <a:cxn ang="0">
                  <a:pos x="r" y="vc"/>
                </a:cxn>
                <a:cxn ang="cd4">
                  <a:pos x="hc" y="b"/>
                </a:cxn>
                <a:cxn ang="cd2">
                  <a:pos x="l" y="vc"/>
                </a:cxn>
                <a:cxn ang="f27">
                  <a:pos x="f50" y="f34"/>
                </a:cxn>
                <a:cxn ang="f28">
                  <a:pos x="f50" y="f37"/>
                </a:cxn>
              </a:cxnLst>
              <a:rect l="f34" t="f34" r="f51" b="f37"/>
              <a:pathLst>
                <a:path>
                  <a:moveTo>
                    <a:pt x="f34" y="f34"/>
                  </a:moveTo>
                  <a:lnTo>
                    <a:pt x="f48" y="f34"/>
                  </a:lnTo>
                  <a:lnTo>
                    <a:pt x="f38" y="f44"/>
                  </a:lnTo>
                  <a:lnTo>
                    <a:pt x="f48" y="f37"/>
                  </a:lnTo>
                  <a:lnTo>
                    <a:pt x="f34" y="f37"/>
                  </a:lnTo>
                  <a:close/>
                </a:path>
              </a:pathLst>
            </a:custGeom>
            <a:solidFill>
              <a:schemeClr val="bg2">
                <a:lumMod val="20000"/>
                <a:lumOff val="80000"/>
              </a:schemeClr>
            </a:solidFill>
            <a:ln/>
          </p:spPr>
          <p:style>
            <a:lnRef idx="0">
              <a:schemeClr val="accent1"/>
            </a:lnRef>
            <a:fillRef idx="3">
              <a:schemeClr val="accent1"/>
            </a:fillRef>
            <a:effectRef idx="3">
              <a:schemeClr val="accent1"/>
            </a:effectRef>
            <a:fontRef idx="minor">
              <a:schemeClr val="lt1"/>
            </a:fontRef>
          </p:style>
          <p:txBody>
            <a:bodyPr vert="eaVert" wrap="none" lIns="91440" tIns="45720" rIns="91440" bIns="45720" anchor="ctr"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1800" b="0" i="0" u="none" strike="noStrike" kern="1200" cap="none" spc="0" baseline="0" dirty="0">
                <a:solidFill>
                  <a:srgbClr val="000000"/>
                </a:solidFill>
                <a:uFillTx/>
                <a:latin typeface="Arial"/>
              </a:endParaRPr>
            </a:p>
          </p:txBody>
        </p:sp>
        <p:sp>
          <p:nvSpPr>
            <p:cNvPr id="7" name="Text Box 9"/>
            <p:cNvSpPr txBox="1"/>
            <p:nvPr/>
          </p:nvSpPr>
          <p:spPr>
            <a:xfrm>
              <a:off x="828364" y="849313"/>
              <a:ext cx="8640000" cy="677108"/>
            </a:xfrm>
            <a:prstGeom prst="rect">
              <a:avLst/>
            </a:prstGeom>
            <a:noFill/>
            <a:ln>
              <a:noFill/>
            </a:ln>
          </p:spPr>
          <p:txBody>
            <a:bodyPr vert="horz" wrap="square" lIns="91440" tIns="45720" rIns="91440" bIns="45720" anchor="t" anchorCtr="1" compatLnSpc="1">
              <a:spAutoFit/>
            </a:bodyPr>
            <a:lstStyle/>
            <a:p>
              <a:pPr lvl="0" algn="ctr">
                <a:spcBef>
                  <a:spcPts val="1100"/>
                </a:spcBef>
                <a:defRPr sz="1800" b="0" i="0" u="none" strike="noStrike" kern="0" cap="none" spc="0" baseline="0">
                  <a:solidFill>
                    <a:srgbClr val="000000"/>
                  </a:solidFill>
                  <a:uFillTx/>
                </a:defRPr>
              </a:pPr>
              <a:r>
                <a:rPr lang="en-US" sz="1900" b="1" dirty="0" smtClean="0">
                  <a:solidFill>
                    <a:schemeClr val="bg2">
                      <a:lumMod val="75000"/>
                    </a:schemeClr>
                  </a:solidFill>
                  <a:latin typeface="Calibri" pitchFamily="34" charset="0"/>
                  <a:cs typeface="Calibri" pitchFamily="34" charset="0"/>
                </a:rPr>
                <a:t>PILLARS OF THE GOVERNMENT'S PROGRAMME 2011-2016, AXES OF TRANSFORMATION STRATEGY AND OBJECTIVES OF GOOD GOVERNANCE</a:t>
              </a:r>
              <a:endParaRPr lang="pt-PT" sz="1900" b="1" i="0" u="none" strike="noStrike" kern="1200" cap="none" spc="0" baseline="0" dirty="0">
                <a:solidFill>
                  <a:schemeClr val="bg2">
                    <a:lumMod val="75000"/>
                  </a:schemeClr>
                </a:solidFill>
                <a:uFillTx/>
                <a:latin typeface="Calibri" pitchFamily="34" charset="0"/>
                <a:cs typeface="Calibri" pitchFamily="34" charset="0"/>
              </a:endParaRPr>
            </a:p>
          </p:txBody>
        </p:sp>
      </p:gr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up)">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p:nvPr>
        </p:nvSpPr>
        <p:spPr>
          <a:xfrm>
            <a:off x="992560" y="764704"/>
            <a:ext cx="8640000" cy="799435"/>
          </a:xfrm>
        </p:spPr>
        <p:txBody>
          <a:bodyPr/>
          <a:lstStyle/>
          <a:p>
            <a:pPr lvl="0"/>
            <a:r>
              <a:rPr lang="pt-PT" sz="3200" b="1" dirty="0" smtClean="0">
                <a:solidFill>
                  <a:schemeClr val="bg2">
                    <a:lumMod val="75000"/>
                  </a:schemeClr>
                </a:solidFill>
                <a:latin typeface="+mn-lt"/>
              </a:rPr>
              <a:t>P</a:t>
            </a:r>
            <a:r>
              <a:rPr lang="pt-PT" sz="3200" b="1" dirty="0" smtClean="0">
                <a:solidFill>
                  <a:schemeClr val="bg2">
                    <a:lumMod val="75000"/>
                  </a:schemeClr>
                </a:solidFill>
                <a:latin typeface="+mn-lt"/>
                <a:cs typeface="Calibri" pitchFamily="34" charset="0"/>
              </a:rPr>
              <a:t>ROGRESS </a:t>
            </a:r>
            <a:r>
              <a:rPr lang="pt-PT" sz="3200" b="1" dirty="0" smtClean="0">
                <a:solidFill>
                  <a:schemeClr val="bg2">
                    <a:lumMod val="75000"/>
                  </a:schemeClr>
                </a:solidFill>
                <a:latin typeface="+mn-lt"/>
              </a:rPr>
              <a:t>OF REFORMS</a:t>
            </a:r>
            <a:endParaRPr lang="pt-PT" sz="3200" b="1" dirty="0">
              <a:solidFill>
                <a:schemeClr val="bg2">
                  <a:lumMod val="75000"/>
                </a:schemeClr>
              </a:solidFill>
              <a:latin typeface="+mn-lt"/>
            </a:endParaRPr>
          </a:p>
        </p:txBody>
      </p:sp>
      <p:sp>
        <p:nvSpPr>
          <p:cNvPr id="3" name="Marcador de Posição de Conteúdo 2"/>
          <p:cNvSpPr txBox="1">
            <a:spLocks noGrp="1"/>
          </p:cNvSpPr>
          <p:nvPr>
            <p:ph idx="1"/>
          </p:nvPr>
        </p:nvSpPr>
        <p:spPr>
          <a:xfrm>
            <a:off x="993520" y="1600200"/>
            <a:ext cx="8640000" cy="4525959"/>
          </a:xfrm>
        </p:spPr>
        <p:txBody>
          <a:bodyPr/>
          <a:lstStyle/>
          <a:p>
            <a:pPr algn="just">
              <a:spcBef>
                <a:spcPts val="500"/>
              </a:spcBef>
            </a:pPr>
            <a:r>
              <a:rPr lang="en-US" sz="2000" b="1" dirty="0" smtClean="0">
                <a:solidFill>
                  <a:schemeClr val="bg2">
                    <a:lumMod val="75000"/>
                  </a:schemeClr>
                </a:solidFill>
              </a:rPr>
              <a:t>1st stage-1975 – 1989 (welfare state – strong)</a:t>
            </a:r>
          </a:p>
          <a:p>
            <a:pPr algn="just">
              <a:spcBef>
                <a:spcPts val="500"/>
              </a:spcBef>
            </a:pPr>
            <a:r>
              <a:rPr lang="en-US" sz="2000" b="1" dirty="0" smtClean="0">
                <a:solidFill>
                  <a:schemeClr val="bg2">
                    <a:lumMod val="75000"/>
                  </a:schemeClr>
                </a:solidFill>
              </a:rPr>
              <a:t>Construction of the new institutions of the new independent state with a focus on food security, universal access to health and education;</a:t>
            </a:r>
          </a:p>
          <a:p>
            <a:pPr lvl="0" algn="just">
              <a:spcBef>
                <a:spcPts val="500"/>
              </a:spcBef>
            </a:pPr>
            <a:endParaRPr lang="en-US" sz="2000" b="1" dirty="0" smtClean="0">
              <a:solidFill>
                <a:schemeClr val="bg2">
                  <a:lumMod val="75000"/>
                </a:schemeClr>
              </a:solidFill>
            </a:endParaRPr>
          </a:p>
          <a:p>
            <a:pPr lvl="0" algn="just">
              <a:spcBef>
                <a:spcPts val="500"/>
              </a:spcBef>
            </a:pPr>
            <a:r>
              <a:rPr lang="en-US" sz="2000" b="1" dirty="0" smtClean="0">
                <a:solidFill>
                  <a:schemeClr val="bg2">
                    <a:lumMod val="75000"/>
                  </a:schemeClr>
                </a:solidFill>
              </a:rPr>
              <a:t>2nd stage – 1990 – 2000 (liberal state – minimun)</a:t>
            </a:r>
          </a:p>
          <a:p>
            <a:pPr lvl="0" algn="just">
              <a:spcBef>
                <a:spcPts val="500"/>
              </a:spcBef>
            </a:pPr>
            <a:r>
              <a:rPr lang="en-US" sz="2000" b="1" dirty="0" smtClean="0">
                <a:solidFill>
                  <a:schemeClr val="bg2">
                    <a:lumMod val="75000"/>
                  </a:schemeClr>
                </a:solidFill>
              </a:rPr>
              <a:t>institutional reforms with a focus on the needs of political liberalization (democracy) and economic (market);</a:t>
            </a:r>
          </a:p>
          <a:p>
            <a:pPr lvl="0" algn="just">
              <a:spcBef>
                <a:spcPts val="500"/>
              </a:spcBef>
            </a:pPr>
            <a:endParaRPr lang="en-US" sz="2000" b="1" dirty="0" smtClean="0">
              <a:solidFill>
                <a:schemeClr val="bg2">
                  <a:lumMod val="75000"/>
                </a:schemeClr>
              </a:solidFill>
            </a:endParaRPr>
          </a:p>
          <a:p>
            <a:pPr lvl="0" algn="just">
              <a:spcBef>
                <a:spcPts val="500"/>
              </a:spcBef>
            </a:pPr>
            <a:r>
              <a:rPr lang="en-US" sz="2000" b="1" dirty="0" smtClean="0">
                <a:solidFill>
                  <a:schemeClr val="bg2">
                    <a:lumMod val="75000"/>
                  </a:schemeClr>
                </a:solidFill>
              </a:rPr>
              <a:t>3rd stage – 2000 – 2011 (state regulator – needed)</a:t>
            </a:r>
          </a:p>
          <a:p>
            <a:pPr lvl="0" algn="just">
              <a:spcBef>
                <a:spcPts val="500"/>
              </a:spcBef>
            </a:pPr>
            <a:r>
              <a:rPr lang="en-US" sz="2000" b="1" dirty="0" smtClean="0">
                <a:solidFill>
                  <a:schemeClr val="bg2">
                    <a:lumMod val="75000"/>
                  </a:schemeClr>
                </a:solidFill>
              </a:rPr>
              <a:t>institutional reforms in all walks of life and at all levels (macro and micro) – strengthening citizenship, modernization, transparency and competitiveness</a:t>
            </a:r>
            <a:r>
              <a:rPr lang="pt-PT" sz="2000" dirty="0" smtClean="0">
                <a:solidFill>
                  <a:schemeClr val="bg2">
                    <a:lumMod val="75000"/>
                  </a:schemeClr>
                </a:solidFill>
              </a:rPr>
              <a:t>.  </a:t>
            </a:r>
          </a:p>
          <a:p>
            <a:pPr lvl="0">
              <a:spcBef>
                <a:spcPts val="600"/>
              </a:spcBef>
              <a:buNone/>
            </a:pPr>
            <a:endParaRPr lang="pt-PT" sz="2000" dirty="0">
              <a:solidFill>
                <a:schemeClr val="bg2">
                  <a:lumMod val="75000"/>
                </a:schemeClr>
              </a:solidFill>
            </a:endParaRPr>
          </a:p>
          <a:p>
            <a:pPr lvl="0">
              <a:spcBef>
                <a:spcPts val="600"/>
              </a:spcBef>
              <a:buNone/>
            </a:pPr>
            <a:endParaRPr lang="pt-PT" sz="2400" dirty="0">
              <a:solidFill>
                <a:schemeClr val="bg2">
                  <a:lumMod val="75000"/>
                </a:schemeClr>
              </a:solidFill>
            </a:endParaRPr>
          </a:p>
        </p:txBody>
      </p:sp>
    </p:spTree>
    <p:extLst>
      <p:ext uri="{BB962C8B-B14F-4D97-AF65-F5344CB8AC3E}">
        <p14:creationId xmlns:p14="http://schemas.microsoft.com/office/powerpoint/2010/main" val="839647345"/>
      </p:ext>
    </p:extLst>
  </p:cSld>
  <p:clrMapOvr>
    <a:masterClrMapping/>
  </p:clrMapOvr>
  <p:transition>
    <p:pull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4032447" y="3933056"/>
            <a:ext cx="5673081" cy="2860923"/>
            <a:chOff x="3982924" y="3998759"/>
            <a:chExt cx="5673081" cy="2860923"/>
          </a:xfrm>
        </p:grpSpPr>
        <p:sp>
          <p:nvSpPr>
            <p:cNvPr id="212" name="Rounded Rectangle 211"/>
            <p:cNvSpPr/>
            <p:nvPr/>
          </p:nvSpPr>
          <p:spPr bwMode="auto">
            <a:xfrm>
              <a:off x="3982925" y="3998759"/>
              <a:ext cx="5673080" cy="444766"/>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pt-PT" sz="2000" b="1" dirty="0">
                  <a:solidFill>
                    <a:prstClr val="black"/>
                  </a:solidFill>
                </a:rPr>
                <a:t>Action vectors for State reform</a:t>
              </a:r>
              <a:endParaRPr lang="en-US" sz="2000" b="1" dirty="0">
                <a:solidFill>
                  <a:prstClr val="black"/>
                </a:solidFill>
              </a:endParaRPr>
            </a:p>
          </p:txBody>
        </p:sp>
        <p:sp>
          <p:nvSpPr>
            <p:cNvPr id="213" name="Rectangle 212"/>
            <p:cNvSpPr/>
            <p:nvPr/>
          </p:nvSpPr>
          <p:spPr bwMode="auto">
            <a:xfrm>
              <a:off x="3982924" y="4443525"/>
              <a:ext cx="5673080" cy="2416157"/>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marL="342900" indent="-342900">
                <a:defRPr/>
              </a:pPr>
              <a:endParaRPr lang="pt-PT" sz="1700" dirty="0">
                <a:solidFill>
                  <a:prstClr val="white"/>
                </a:solidFill>
              </a:endParaRPr>
            </a:p>
            <a:p>
              <a:pPr marL="342900" indent="-342900">
                <a:defRPr/>
              </a:pPr>
              <a:endParaRPr lang="pt-PT" sz="1700" dirty="0">
                <a:solidFill>
                  <a:prstClr val="white"/>
                </a:solidFill>
              </a:endParaRPr>
            </a:p>
            <a:p>
              <a:pPr marL="342900" lvl="1" indent="-342900">
                <a:buFont typeface="+mj-lt"/>
                <a:buAutoNum type="arabicPeriod"/>
                <a:defRPr/>
              </a:pPr>
              <a:r>
                <a:rPr lang="en-US" sz="1700" b="1" dirty="0">
                  <a:solidFill>
                    <a:prstClr val="white"/>
                  </a:solidFill>
                </a:rPr>
                <a:t>Consolidation of Democracy</a:t>
              </a:r>
            </a:p>
            <a:p>
              <a:pPr marL="342900" lvl="1" indent="-342900">
                <a:buFont typeface="+mj-lt"/>
                <a:buAutoNum type="arabicPeriod"/>
                <a:defRPr/>
              </a:pPr>
              <a:r>
                <a:rPr lang="en-US" sz="1700" b="1" dirty="0">
                  <a:solidFill>
                    <a:prstClr val="white"/>
                  </a:solidFill>
                </a:rPr>
                <a:t>Reforms in the justice and security sectors and modernization of Laws</a:t>
              </a:r>
            </a:p>
            <a:p>
              <a:pPr marL="342900" lvl="1" indent="-342900">
                <a:buFont typeface="+mj-lt"/>
                <a:buAutoNum type="arabicPeriod"/>
                <a:defRPr/>
              </a:pPr>
              <a:r>
                <a:rPr lang="en-US" sz="1700" b="1" dirty="0">
                  <a:solidFill>
                    <a:prstClr val="white"/>
                  </a:solidFill>
                </a:rPr>
                <a:t>Rationalization of structures and adjusting institutions to the new realities</a:t>
              </a:r>
            </a:p>
            <a:p>
              <a:pPr marL="342900" lvl="1" indent="-342900">
                <a:buFont typeface="+mj-lt"/>
                <a:buAutoNum type="arabicPeriod"/>
                <a:defRPr/>
              </a:pPr>
              <a:r>
                <a:rPr lang="en-US" sz="1700" b="1" dirty="0">
                  <a:solidFill>
                    <a:prstClr val="white"/>
                  </a:solidFill>
                </a:rPr>
                <a:t>Strengthen and improve  State’s efficiency</a:t>
              </a:r>
            </a:p>
            <a:p>
              <a:pPr marL="342900" lvl="1" indent="-342900">
                <a:buFont typeface="+mj-lt"/>
                <a:buAutoNum type="arabicPeriod"/>
                <a:defRPr/>
              </a:pPr>
              <a:r>
                <a:rPr lang="en-US" sz="1700" b="1" dirty="0">
                  <a:solidFill>
                    <a:prstClr val="white"/>
                  </a:solidFill>
                </a:rPr>
                <a:t>Improve regulatory and supervision capacity</a:t>
              </a:r>
            </a:p>
            <a:p>
              <a:pPr marL="342900" lvl="1" indent="-342900">
                <a:buFont typeface="+mj-lt"/>
                <a:buAutoNum type="arabicPeriod"/>
                <a:defRPr/>
              </a:pPr>
              <a:r>
                <a:rPr lang="en-US" sz="1700" b="1" dirty="0">
                  <a:solidFill>
                    <a:prstClr val="white"/>
                  </a:solidFill>
                </a:rPr>
                <a:t>Innovations in governance  - </a:t>
              </a:r>
              <a:r>
                <a:rPr lang="en-US" sz="1700" b="1" dirty="0" err="1">
                  <a:solidFill>
                    <a:prstClr val="white"/>
                  </a:solidFill>
                </a:rPr>
                <a:t>i</a:t>
              </a:r>
              <a:r>
                <a:rPr lang="en-US" sz="1700" b="1" dirty="0">
                  <a:solidFill>
                    <a:prstClr val="white"/>
                  </a:solidFill>
                </a:rPr>
                <a:t>-Gov</a:t>
              </a:r>
            </a:p>
            <a:p>
              <a:pPr>
                <a:defRPr/>
              </a:pPr>
              <a:endParaRPr lang="pt-PT" sz="1700" dirty="0">
                <a:solidFill>
                  <a:prstClr val="white"/>
                </a:solidFill>
              </a:endParaRPr>
            </a:p>
            <a:p>
              <a:pPr algn="ctr">
                <a:defRPr/>
              </a:pPr>
              <a:endParaRPr lang="en-US" sz="1700" dirty="0">
                <a:solidFill>
                  <a:prstClr val="white"/>
                </a:solidFill>
              </a:endParaRPr>
            </a:p>
          </p:txBody>
        </p:sp>
      </p:grpSp>
      <p:grpSp>
        <p:nvGrpSpPr>
          <p:cNvPr id="3" name="Grupo 2"/>
          <p:cNvGrpSpPr/>
          <p:nvPr/>
        </p:nvGrpSpPr>
        <p:grpSpPr>
          <a:xfrm>
            <a:off x="896391" y="1268760"/>
            <a:ext cx="6173069" cy="2603240"/>
            <a:chOff x="896391" y="1268760"/>
            <a:chExt cx="6173069" cy="2603240"/>
          </a:xfrm>
        </p:grpSpPr>
        <p:grpSp>
          <p:nvGrpSpPr>
            <p:cNvPr id="15362" name="Group 218"/>
            <p:cNvGrpSpPr>
              <a:grpSpLocks/>
            </p:cNvGrpSpPr>
            <p:nvPr/>
          </p:nvGrpSpPr>
          <p:grpSpPr bwMode="auto">
            <a:xfrm>
              <a:off x="896391" y="1268760"/>
              <a:ext cx="6173069" cy="2339308"/>
              <a:chOff x="285720" y="51447"/>
              <a:chExt cx="4143404" cy="2339325"/>
            </a:xfrm>
          </p:grpSpPr>
          <p:sp>
            <p:nvSpPr>
              <p:cNvPr id="208" name="Rounded Rectangle 207"/>
              <p:cNvSpPr/>
              <p:nvPr/>
            </p:nvSpPr>
            <p:spPr>
              <a:xfrm>
                <a:off x="285720" y="51447"/>
                <a:ext cx="4143404" cy="377601"/>
              </a:xfrm>
              <a:prstGeom prst="roundRect">
                <a:avLst/>
              </a:prstGeom>
              <a:ln/>
            </p:spPr>
            <p:style>
              <a:lnRef idx="0">
                <a:schemeClr val="accent6"/>
              </a:lnRef>
              <a:fillRef idx="3">
                <a:schemeClr val="accent6"/>
              </a:fillRef>
              <a:effectRef idx="3">
                <a:schemeClr val="accent6"/>
              </a:effectRef>
              <a:fontRef idx="minor">
                <a:schemeClr val="lt1"/>
              </a:fontRef>
            </p:style>
            <p:txBody>
              <a:bodyPr anchor="ctr"/>
              <a:lstStyle/>
              <a:p>
                <a:pPr algn="ctr">
                  <a:defRPr/>
                </a:pPr>
                <a:r>
                  <a:rPr lang="pt-PT" sz="2000" b="1" dirty="0">
                    <a:solidFill>
                      <a:prstClr val="white"/>
                    </a:solidFill>
                  </a:rPr>
                  <a:t>Development Challenges</a:t>
                </a:r>
                <a:endParaRPr lang="en-US" sz="2000" b="1" dirty="0">
                  <a:solidFill>
                    <a:prstClr val="white"/>
                  </a:solidFill>
                </a:endParaRPr>
              </a:p>
            </p:txBody>
          </p:sp>
          <p:sp>
            <p:nvSpPr>
              <p:cNvPr id="209" name="Rectangle 208"/>
              <p:cNvSpPr/>
              <p:nvPr/>
            </p:nvSpPr>
            <p:spPr>
              <a:xfrm>
                <a:off x="285720" y="411489"/>
                <a:ext cx="4143404" cy="1979283"/>
              </a:xfrm>
              <a:prstGeom prst="rect">
                <a:avLst/>
              </a:prstGeom>
              <a:solidFill>
                <a:schemeClr val="accent6">
                  <a:lumMod val="60000"/>
                  <a:lumOff val="40000"/>
                </a:schemeClr>
              </a:solidFill>
              <a:ln/>
            </p:spPr>
            <p:style>
              <a:lnRef idx="0">
                <a:schemeClr val="accent6"/>
              </a:lnRef>
              <a:fillRef idx="3">
                <a:schemeClr val="accent6"/>
              </a:fillRef>
              <a:effectRef idx="3">
                <a:schemeClr val="accent6"/>
              </a:effectRef>
              <a:fontRef idx="minor">
                <a:schemeClr val="lt1"/>
              </a:fontRef>
            </p:style>
            <p:txBody>
              <a:bodyPr anchor="ctr"/>
              <a:lstStyle/>
              <a:p>
                <a:pPr marL="342900" indent="-342900">
                  <a:buFont typeface="+mj-lt"/>
                  <a:buAutoNum type="arabicPeriod"/>
                  <a:defRPr/>
                </a:pPr>
                <a:endParaRPr lang="pt-PT" sz="1600" dirty="0">
                  <a:solidFill>
                    <a:srgbClr val="C00000"/>
                  </a:solidFill>
                </a:endParaRPr>
              </a:p>
              <a:p>
                <a:pPr marL="342900" indent="-342900">
                  <a:buFont typeface="+mj-lt"/>
                  <a:buAutoNum type="arabicPeriod"/>
                  <a:defRPr/>
                </a:pPr>
                <a:endParaRPr lang="pt-PT" sz="1600" dirty="0">
                  <a:solidFill>
                    <a:srgbClr val="C00000"/>
                  </a:solidFill>
                </a:endParaRPr>
              </a:p>
              <a:p>
                <a:pPr marL="342900" indent="-342900">
                  <a:buFont typeface="+mj-lt"/>
                  <a:buAutoNum type="arabicPeriod"/>
                  <a:defRPr/>
                </a:pPr>
                <a:r>
                  <a:rPr lang="pt-PT" sz="1700" b="1" dirty="0">
                    <a:solidFill>
                      <a:srgbClr val="1F497D">
                        <a:lumMod val="75000"/>
                      </a:srgbClr>
                    </a:solidFill>
                  </a:rPr>
                  <a:t>Good Governance, </a:t>
                </a:r>
                <a:r>
                  <a:rPr lang="pt-PT" sz="1700" b="1" u="sng" dirty="0">
                    <a:solidFill>
                      <a:srgbClr val="1F497D">
                        <a:lumMod val="75000"/>
                      </a:srgbClr>
                    </a:solidFill>
                  </a:rPr>
                  <a:t>State Reform</a:t>
                </a:r>
                <a:r>
                  <a:rPr lang="pt-PT" sz="1700" b="1" dirty="0">
                    <a:solidFill>
                      <a:srgbClr val="1F497D">
                        <a:lumMod val="75000"/>
                      </a:srgbClr>
                    </a:solidFill>
                  </a:rPr>
                  <a:t>, Democracy , citizenship</a:t>
                </a:r>
              </a:p>
              <a:p>
                <a:pPr marL="342900" indent="-342900">
                  <a:buFont typeface="+mj-lt"/>
                  <a:buAutoNum type="arabicPeriod"/>
                  <a:defRPr/>
                </a:pPr>
                <a:r>
                  <a:rPr lang="pt-PT" sz="1700" b="1" dirty="0">
                    <a:solidFill>
                      <a:srgbClr val="1F497D">
                        <a:lumMod val="75000"/>
                      </a:srgbClr>
                    </a:solidFill>
                  </a:rPr>
                  <a:t>Enterpreneurial Capacity, competitiveness, growth</a:t>
                </a:r>
              </a:p>
              <a:p>
                <a:pPr marL="342900" indent="-342900">
                  <a:buFont typeface="+mj-lt"/>
                  <a:buAutoNum type="arabicPeriod"/>
                  <a:defRPr/>
                </a:pPr>
                <a:r>
                  <a:rPr lang="pt-PT" sz="1700" b="1" dirty="0">
                    <a:solidFill>
                      <a:srgbClr val="1F497D">
                        <a:lumMod val="75000"/>
                      </a:srgbClr>
                    </a:solidFill>
                  </a:rPr>
                  <a:t>Development of human Capital, Improving educational system</a:t>
                </a:r>
              </a:p>
              <a:p>
                <a:pPr marL="342900" indent="-342900">
                  <a:buFont typeface="+mj-lt"/>
                  <a:buAutoNum type="arabicPeriod"/>
                  <a:defRPr/>
                </a:pPr>
                <a:r>
                  <a:rPr lang="pt-PT" sz="1700" b="1" dirty="0">
                    <a:solidFill>
                      <a:srgbClr val="1F497D">
                        <a:lumMod val="75000"/>
                      </a:srgbClr>
                    </a:solidFill>
                  </a:rPr>
                  <a:t>Social development, reduce poverty, facilitate social choesion and solidarity</a:t>
                </a:r>
              </a:p>
              <a:p>
                <a:pPr marL="342900" indent="-342900">
                  <a:buFont typeface="+mj-lt"/>
                  <a:buAutoNum type="arabicPeriod"/>
                  <a:defRPr/>
                </a:pPr>
                <a:r>
                  <a:rPr lang="pt-PT" sz="1700" b="1" dirty="0">
                    <a:solidFill>
                      <a:srgbClr val="1F497D">
                        <a:lumMod val="75000"/>
                      </a:srgbClr>
                    </a:solidFill>
                  </a:rPr>
                  <a:t>Basic and economic infrastructures</a:t>
                </a:r>
              </a:p>
              <a:p>
                <a:pPr>
                  <a:defRPr/>
                </a:pPr>
                <a:endParaRPr lang="pt-PT" sz="2000" b="1" dirty="0">
                  <a:solidFill>
                    <a:srgbClr val="C00000"/>
                  </a:solidFill>
                </a:endParaRPr>
              </a:p>
              <a:p>
                <a:pPr algn="ctr">
                  <a:defRPr/>
                </a:pPr>
                <a:endParaRPr lang="en-US" dirty="0">
                  <a:solidFill>
                    <a:prstClr val="white"/>
                  </a:solidFill>
                </a:endParaRPr>
              </a:p>
            </p:txBody>
          </p:sp>
        </p:grpSp>
        <p:sp>
          <p:nvSpPr>
            <p:cNvPr id="215" name="Down Arrow 214"/>
            <p:cNvSpPr/>
            <p:nvPr/>
          </p:nvSpPr>
          <p:spPr>
            <a:xfrm>
              <a:off x="3272098" y="3693405"/>
              <a:ext cx="3173038" cy="178595"/>
            </a:xfrm>
            <a:prstGeom prst="downArrow">
              <a:avLst>
                <a:gd name="adj1" fmla="val 50000"/>
                <a:gd name="adj2" fmla="val 66842"/>
              </a:avLst>
            </a:prstGeom>
            <a:solidFill>
              <a:srgbClr val="FF0000">
                <a:alpha val="73000"/>
              </a:srgbClr>
            </a:solidFill>
            <a:ln>
              <a:noFill/>
            </a:ln>
            <a:scene3d>
              <a:camera prst="orthographicFront"/>
              <a:lightRig rig="threePt" dir="t"/>
            </a:scene3d>
            <a:sp3d extrusionH="76200" contourW="12700">
              <a:bevelT/>
              <a:extrusionClr>
                <a:srgbClr val="FF0000"/>
              </a:extrusionClr>
              <a:contourClr>
                <a:srgbClr val="FF0000"/>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grpSp>
      <p:sp>
        <p:nvSpPr>
          <p:cNvPr id="16" name="TextBox 15"/>
          <p:cNvSpPr txBox="1"/>
          <p:nvPr/>
        </p:nvSpPr>
        <p:spPr>
          <a:xfrm>
            <a:off x="839251" y="692696"/>
            <a:ext cx="8640000" cy="523220"/>
          </a:xfrm>
          <a:prstGeom prst="rect">
            <a:avLst/>
          </a:prstGeom>
          <a:noFill/>
        </p:spPr>
        <p:txBody>
          <a:bodyPr wrap="square">
            <a:spAutoFit/>
          </a:bodyPr>
          <a:lstStyle/>
          <a:p>
            <a:pPr algn="ctr">
              <a:defRPr/>
            </a:pPr>
            <a:r>
              <a:rPr lang="pt-PT" sz="2800" b="1" dirty="0" smtClean="0">
                <a:solidFill>
                  <a:srgbClr val="1F497D">
                    <a:lumMod val="75000"/>
                  </a:srgbClr>
                </a:solidFill>
                <a:latin typeface="Segoe UI" pitchFamily="34" charset="0"/>
                <a:cs typeface="Segoe UI" pitchFamily="34" charset="0"/>
              </a:rPr>
              <a:t>GOVERNMENT CHALLENGES</a:t>
            </a:r>
            <a:endParaRPr lang="en-US" sz="2800" b="1" dirty="0">
              <a:solidFill>
                <a:srgbClr val="1F497D">
                  <a:lumMod val="75000"/>
                </a:srgbClr>
              </a:solidFill>
              <a:latin typeface="Segoe UI" pitchFamily="34" charset="0"/>
              <a:cs typeface="Segoe UI" pitchFamily="34" charset="0"/>
            </a:endParaRPr>
          </a:p>
        </p:txBody>
      </p:sp>
    </p:spTree>
    <p:extLst>
      <p:ext uri="{BB962C8B-B14F-4D97-AF65-F5344CB8AC3E}">
        <p14:creationId xmlns:p14="http://schemas.microsoft.com/office/powerpoint/2010/main" val="3930407280"/>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name="Slide1287">
    <p:spTree>
      <p:nvGrpSpPr>
        <p:cNvPr id="1" name=""/>
        <p:cNvGrpSpPr/>
        <p:nvPr/>
      </p:nvGrpSpPr>
      <p:grpSpPr>
        <a:xfrm>
          <a:off x="0" y="0"/>
          <a:ext cx="0" cy="0"/>
          <a:chOff x="0" y="0"/>
          <a:chExt cx="0" cy="0"/>
        </a:xfrm>
      </p:grpSpPr>
      <p:sp>
        <p:nvSpPr>
          <p:cNvPr id="3" name="Text Box 3"/>
          <p:cNvSpPr txBox="1"/>
          <p:nvPr/>
        </p:nvSpPr>
        <p:spPr>
          <a:xfrm>
            <a:off x="890589" y="692696"/>
            <a:ext cx="8661397" cy="769441"/>
          </a:xfrm>
          <a:prstGeom prst="rect">
            <a:avLst/>
          </a:prstGeom>
          <a:noFill/>
          <a:ln>
            <a:noFill/>
          </a:ln>
        </p:spPr>
        <p:txBody>
          <a:bodyPr vert="horz" wrap="square" lIns="91440" tIns="45720" rIns="91440" bIns="45720" anchor="t" anchorCtr="0" compatLnSpc="1">
            <a:spAutoFit/>
          </a:bodyPr>
          <a:lstStyle/>
          <a:p>
            <a:pPr lvl="0" algn="ctr">
              <a:defRPr sz="1800" b="0" i="0" u="none" strike="noStrike" kern="0" cap="none" spc="0" baseline="0">
                <a:solidFill>
                  <a:srgbClr val="000000"/>
                </a:solidFill>
                <a:uFillTx/>
              </a:defRPr>
            </a:pPr>
            <a:r>
              <a:rPr lang="en-US" sz="2200" b="1" dirty="0">
                <a:solidFill>
                  <a:schemeClr val="bg2">
                    <a:lumMod val="75000"/>
                  </a:schemeClr>
                </a:solidFill>
                <a:latin typeface="Calibri" pitchFamily="34" charset="0"/>
                <a:cs typeface="Calibri" pitchFamily="34" charset="0"/>
              </a:rPr>
              <a:t>The reform of the State aims to leverage and meet the new challenges in the transformation process in Cape Verde.</a:t>
            </a:r>
            <a:endParaRPr lang="pt-PT" sz="2200" b="1" i="0" u="none" strike="noStrike" kern="1200" cap="none" spc="0" baseline="0" dirty="0">
              <a:solidFill>
                <a:schemeClr val="bg2">
                  <a:lumMod val="75000"/>
                </a:schemeClr>
              </a:solidFill>
              <a:uFillTx/>
              <a:latin typeface="Calibri" pitchFamily="34" charset="0"/>
              <a:cs typeface="Calibri" pitchFamily="34" charset="0"/>
            </a:endParaRPr>
          </a:p>
        </p:txBody>
      </p:sp>
      <p:pic>
        <p:nvPicPr>
          <p:cNvPr id="6" name="Imagem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567" y="1484784"/>
            <a:ext cx="8475202" cy="5256000"/>
          </a:xfrm>
          <a:prstGeom prst="rect">
            <a:avLst/>
          </a:prstGeom>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3"/>
          <p:cNvSpPr txBox="1">
            <a:spLocks noChangeArrowheads="1"/>
          </p:cNvSpPr>
          <p:nvPr/>
        </p:nvSpPr>
        <p:spPr bwMode="auto">
          <a:xfrm>
            <a:off x="1035049" y="636155"/>
            <a:ext cx="8640000" cy="969496"/>
          </a:xfrm>
          <a:prstGeom prst="rect">
            <a:avLst/>
          </a:prstGeom>
          <a:noFill/>
          <a:ln w="9525" algn="ctr">
            <a:noFill/>
            <a:miter lim="800000"/>
            <a:headEnd/>
            <a:tailEnd/>
          </a:ln>
        </p:spPr>
        <p:txBody>
          <a:bodyPr>
            <a:spAutoFit/>
          </a:bodyPr>
          <a:lstStyle/>
          <a:p>
            <a:pPr algn="just"/>
            <a:r>
              <a:rPr lang="en-US" sz="1900" b="1" dirty="0">
                <a:solidFill>
                  <a:schemeClr val="bg2">
                    <a:lumMod val="75000"/>
                  </a:schemeClr>
                </a:solidFill>
                <a:latin typeface="+mj-lt"/>
              </a:rPr>
              <a:t>The coordination model of the process of reform of the State comprises two distinct levels of intervention: i) political intervention; ii) operational management intervention as illustrated below.</a:t>
            </a:r>
            <a:endParaRPr lang="pt-PT" sz="1900" b="1" dirty="0">
              <a:solidFill>
                <a:schemeClr val="bg2">
                  <a:lumMod val="75000"/>
                </a:schemeClr>
              </a:solidFill>
              <a:latin typeface="+mj-lt"/>
            </a:endParaRPr>
          </a:p>
        </p:txBody>
      </p:sp>
      <p:sp>
        <p:nvSpPr>
          <p:cNvPr id="16387" name="Rectangle 3"/>
          <p:cNvSpPr>
            <a:spLocks noChangeArrowheads="1"/>
          </p:cNvSpPr>
          <p:nvPr/>
        </p:nvSpPr>
        <p:spPr bwMode="auto">
          <a:xfrm>
            <a:off x="3054350" y="315913"/>
            <a:ext cx="4821238" cy="274637"/>
          </a:xfrm>
          <a:prstGeom prst="rect">
            <a:avLst/>
          </a:prstGeom>
          <a:noFill/>
          <a:ln w="9525" algn="ctr">
            <a:noFill/>
            <a:miter lim="800000"/>
            <a:headEnd/>
            <a:tailEnd/>
          </a:ln>
        </p:spPr>
        <p:txBody>
          <a:bodyPr wrap="none" anchor="ctr">
            <a:spAutoFit/>
          </a:bodyPr>
          <a:lstStyle/>
          <a:p>
            <a:r>
              <a:rPr lang="pt-PT" sz="1200" b="1" dirty="0">
                <a:solidFill>
                  <a:schemeClr val="tx1"/>
                </a:solidFill>
                <a:latin typeface="Tahoma" pitchFamily="34" charset="0"/>
              </a:rPr>
              <a:t>Modelo de Governança e Coordenação da Reforma do Estado</a:t>
            </a:r>
          </a:p>
        </p:txBody>
      </p:sp>
      <p:pic>
        <p:nvPicPr>
          <p:cNvPr id="2" name="Imagem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68666" y="1603925"/>
            <a:ext cx="6972766" cy="5114824"/>
          </a:xfrm>
          <a:prstGeom prst="rect">
            <a:avLst/>
          </a:prstGeom>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ângulo 1"/>
          <p:cNvSpPr/>
          <p:nvPr/>
        </p:nvSpPr>
        <p:spPr>
          <a:xfrm>
            <a:off x="992560" y="1556792"/>
            <a:ext cx="8640000" cy="5064463"/>
          </a:xfrm>
          <a:prstGeom prst="rect">
            <a:avLst/>
          </a:prstGeom>
          <a:noFill/>
          <a:ln>
            <a:noFill/>
            <a:prstDash val="solid"/>
          </a:ln>
        </p:spPr>
        <p:txBody>
          <a:bodyPr vert="horz" wrap="square" lIns="91440" tIns="45720" rIns="91440" bIns="45720" anchor="t" anchorCtr="0" compatLnSpc="1">
            <a:spAutoFit/>
          </a:bodyPr>
          <a:lstStyle/>
          <a:p>
            <a:pPr marL="285750" lvl="0" indent="-285750">
              <a:lnSpc>
                <a:spcPct val="150000"/>
              </a:lnSpc>
              <a:buFont typeface="Arial" pitchFamily="34" charset="0"/>
              <a:buChar char="•"/>
              <a:defRPr sz="1800" b="0" i="0" u="none" strike="noStrike" kern="0" cap="none" spc="0" baseline="0">
                <a:solidFill>
                  <a:srgbClr val="000000"/>
                </a:solidFill>
                <a:uFillTx/>
              </a:defRPr>
            </a:pPr>
            <a:r>
              <a:rPr lang="en-US" sz="1550" b="1" kern="0" dirty="0" smtClean="0">
                <a:solidFill>
                  <a:schemeClr val="bg2">
                    <a:lumMod val="75000"/>
                  </a:schemeClr>
                </a:solidFill>
              </a:rPr>
              <a:t>Make </a:t>
            </a:r>
            <a:r>
              <a:rPr lang="en-US" sz="1550" b="1" kern="0" dirty="0">
                <a:solidFill>
                  <a:schemeClr val="bg2">
                    <a:lumMod val="75000"/>
                  </a:schemeClr>
                </a:solidFill>
              </a:rPr>
              <a:t>life easier for citizens and businesses.</a:t>
            </a:r>
          </a:p>
          <a:p>
            <a:pPr marL="285750" lvl="0" indent="-285750">
              <a:lnSpc>
                <a:spcPct val="150000"/>
              </a:lnSpc>
              <a:buFont typeface="Arial" pitchFamily="34" charset="0"/>
              <a:buChar char="•"/>
              <a:defRPr sz="1800" b="0" i="0" u="none" strike="noStrike" kern="0" cap="none" spc="0" baseline="0">
                <a:solidFill>
                  <a:srgbClr val="000000"/>
                </a:solidFill>
                <a:uFillTx/>
              </a:defRPr>
            </a:pPr>
            <a:r>
              <a:rPr lang="en-US" sz="1550" b="1" kern="0" dirty="0">
                <a:solidFill>
                  <a:schemeClr val="bg2">
                    <a:lumMod val="75000"/>
                  </a:schemeClr>
                </a:solidFill>
              </a:rPr>
              <a:t>Expansion of Electronic Governance at all levels of Government with particular attention to public services Forms.</a:t>
            </a:r>
          </a:p>
          <a:p>
            <a:pPr marL="285750" lvl="0" indent="-285750">
              <a:lnSpc>
                <a:spcPct val="150000"/>
              </a:lnSpc>
              <a:buFont typeface="Arial" pitchFamily="34" charset="0"/>
              <a:buChar char="•"/>
              <a:defRPr sz="1800" b="0" i="0" u="none" strike="noStrike" kern="0" cap="none" spc="0" baseline="0">
                <a:solidFill>
                  <a:srgbClr val="000000"/>
                </a:solidFill>
                <a:uFillTx/>
              </a:defRPr>
            </a:pPr>
            <a:r>
              <a:rPr lang="en-US" sz="1550" b="1" kern="0" dirty="0">
                <a:solidFill>
                  <a:schemeClr val="bg2">
                    <a:lumMod val="75000"/>
                  </a:schemeClr>
                </a:solidFill>
              </a:rPr>
              <a:t>Reducing bureaucracy and simplification of administrative procedures in all public services with particular relevance to finance, health services, education, Public Administration.</a:t>
            </a:r>
          </a:p>
          <a:p>
            <a:pPr marL="285750" lvl="0" indent="-285750">
              <a:lnSpc>
                <a:spcPct val="150000"/>
              </a:lnSpc>
              <a:buFont typeface="Arial" pitchFamily="34" charset="0"/>
              <a:buChar char="•"/>
              <a:defRPr sz="1800" b="0" i="0" u="none" strike="noStrike" kern="0" cap="none" spc="0" baseline="0">
                <a:solidFill>
                  <a:srgbClr val="000000"/>
                </a:solidFill>
                <a:uFillTx/>
              </a:defRPr>
            </a:pPr>
            <a:r>
              <a:rPr lang="en-US" sz="1550" b="1" kern="0" dirty="0">
                <a:solidFill>
                  <a:schemeClr val="bg2">
                    <a:lumMod val="75000"/>
                  </a:schemeClr>
                </a:solidFill>
              </a:rPr>
              <a:t>Training, qualification and Training Continues for human resources and improving working conditions.</a:t>
            </a:r>
          </a:p>
          <a:p>
            <a:pPr marL="285750" lvl="0" indent="-285750">
              <a:lnSpc>
                <a:spcPct val="150000"/>
              </a:lnSpc>
              <a:buFont typeface="Arial" pitchFamily="34" charset="0"/>
              <a:buChar char="•"/>
              <a:defRPr sz="1800" b="0" i="0" u="none" strike="noStrike" kern="0" cap="none" spc="0" baseline="0">
                <a:solidFill>
                  <a:srgbClr val="000000"/>
                </a:solidFill>
                <a:uFillTx/>
              </a:defRPr>
            </a:pPr>
            <a:r>
              <a:rPr lang="en-US" sz="1550" b="1" kern="0" dirty="0">
                <a:solidFill>
                  <a:schemeClr val="bg2">
                    <a:lumMod val="75000"/>
                  </a:schemeClr>
                </a:solidFill>
              </a:rPr>
              <a:t>Adopting modern criteria in the management of Human Resources</a:t>
            </a:r>
          </a:p>
          <a:p>
            <a:pPr marL="285750" lvl="0" indent="-285750">
              <a:lnSpc>
                <a:spcPct val="150000"/>
              </a:lnSpc>
              <a:buFont typeface="Arial" pitchFamily="34" charset="0"/>
              <a:buChar char="•"/>
              <a:defRPr sz="1800" b="0" i="0" u="none" strike="noStrike" kern="0" cap="none" spc="0" baseline="0">
                <a:solidFill>
                  <a:srgbClr val="000000"/>
                </a:solidFill>
                <a:uFillTx/>
              </a:defRPr>
            </a:pPr>
            <a:r>
              <a:rPr lang="en-US" sz="1550" b="1" kern="0" dirty="0">
                <a:solidFill>
                  <a:schemeClr val="bg2">
                    <a:lumMod val="75000"/>
                  </a:schemeClr>
                </a:solidFill>
              </a:rPr>
              <a:t>Containment of costs of public administration, both in terms of personnel expenses as goods and services.</a:t>
            </a:r>
          </a:p>
          <a:p>
            <a:pPr marL="285750" lvl="0" indent="-285750">
              <a:lnSpc>
                <a:spcPct val="150000"/>
              </a:lnSpc>
              <a:buFont typeface="Arial" pitchFamily="34" charset="0"/>
              <a:buChar char="•"/>
              <a:defRPr sz="1800" b="0" i="0" u="none" strike="noStrike" kern="0" cap="none" spc="0" baseline="0">
                <a:solidFill>
                  <a:srgbClr val="000000"/>
                </a:solidFill>
                <a:uFillTx/>
              </a:defRPr>
            </a:pPr>
            <a:r>
              <a:rPr lang="en-US" sz="1550" b="1" kern="0" dirty="0">
                <a:solidFill>
                  <a:schemeClr val="bg2">
                    <a:lumMod val="75000"/>
                  </a:schemeClr>
                </a:solidFill>
              </a:rPr>
              <a:t>Streamlining and improving the efficiency of public administration.</a:t>
            </a:r>
          </a:p>
          <a:p>
            <a:pPr marL="285750" lvl="0" indent="-285750">
              <a:lnSpc>
                <a:spcPct val="150000"/>
              </a:lnSpc>
              <a:buFont typeface="Arial" pitchFamily="34" charset="0"/>
              <a:buChar char="•"/>
              <a:defRPr sz="1800" b="0" i="0" u="none" strike="noStrike" kern="0" cap="none" spc="0" baseline="0">
                <a:solidFill>
                  <a:srgbClr val="000000"/>
                </a:solidFill>
                <a:uFillTx/>
              </a:defRPr>
            </a:pPr>
            <a:r>
              <a:rPr lang="en-US" sz="1550" b="1" kern="0" dirty="0">
                <a:solidFill>
                  <a:schemeClr val="bg2">
                    <a:lumMod val="75000"/>
                  </a:schemeClr>
                </a:solidFill>
              </a:rPr>
              <a:t>Appropriateness of Government economic growth objectives.</a:t>
            </a:r>
          </a:p>
          <a:p>
            <a:pPr marL="285750" lvl="0" indent="-285750">
              <a:lnSpc>
                <a:spcPct val="150000"/>
              </a:lnSpc>
              <a:buFont typeface="Arial" pitchFamily="34" charset="0"/>
              <a:buChar char="•"/>
              <a:defRPr sz="1800" b="0" i="0" u="none" strike="noStrike" kern="0" cap="none" spc="0" baseline="0">
                <a:solidFill>
                  <a:srgbClr val="000000"/>
                </a:solidFill>
                <a:uFillTx/>
              </a:defRPr>
            </a:pPr>
            <a:r>
              <a:rPr lang="en-US" sz="1550" b="1" kern="0" dirty="0">
                <a:solidFill>
                  <a:schemeClr val="bg2">
                    <a:lumMod val="75000"/>
                  </a:schemeClr>
                </a:solidFill>
              </a:rPr>
              <a:t>Establish efficiency and accuracy in organizational resources management in public administration.</a:t>
            </a:r>
          </a:p>
          <a:p>
            <a:pPr marL="285750" lvl="0" indent="-285750">
              <a:lnSpc>
                <a:spcPct val="150000"/>
              </a:lnSpc>
              <a:buFont typeface="Arial" pitchFamily="34" charset="0"/>
              <a:buChar char="•"/>
              <a:defRPr sz="1800" b="0" i="0" u="none" strike="noStrike" kern="0" cap="none" spc="0" baseline="0">
                <a:solidFill>
                  <a:srgbClr val="000000"/>
                </a:solidFill>
                <a:uFillTx/>
              </a:defRPr>
            </a:pPr>
            <a:r>
              <a:rPr lang="en-US" sz="1550" b="1" kern="0" dirty="0">
                <a:solidFill>
                  <a:schemeClr val="bg2">
                    <a:lumMod val="75000"/>
                  </a:schemeClr>
                </a:solidFill>
              </a:rPr>
              <a:t>Strengthen interdepartmental coordination between services and forms</a:t>
            </a:r>
            <a:endParaRPr lang="pt-PT" sz="1550" b="1" i="0" u="none" strike="noStrike" kern="1200" cap="none" spc="0" baseline="0" dirty="0">
              <a:solidFill>
                <a:srgbClr val="000000"/>
              </a:solidFill>
              <a:uFillTx/>
            </a:endParaRPr>
          </a:p>
        </p:txBody>
      </p:sp>
      <p:sp>
        <p:nvSpPr>
          <p:cNvPr id="3" name="Rectângulo 2"/>
          <p:cNvSpPr/>
          <p:nvPr/>
        </p:nvSpPr>
        <p:spPr>
          <a:xfrm>
            <a:off x="992560" y="692696"/>
            <a:ext cx="8640960" cy="892552"/>
          </a:xfrm>
          <a:prstGeom prst="rect">
            <a:avLst/>
          </a:prstGeom>
        </p:spPr>
        <p:txBody>
          <a:bodyPr wrap="square">
            <a:spAutoFit/>
          </a:bodyPr>
          <a:lstStyle/>
          <a:p>
            <a:pPr lvl="0" algn="ctr">
              <a:defRPr sz="1800" b="0" i="0" u="none" strike="noStrike" kern="0" cap="none" spc="0" baseline="0">
                <a:solidFill>
                  <a:srgbClr val="000000"/>
                </a:solidFill>
                <a:uFillTx/>
              </a:defRPr>
            </a:pPr>
            <a:r>
              <a:rPr lang="en-US" sz="2500" b="1" kern="0" dirty="0" smtClean="0">
                <a:solidFill>
                  <a:schemeClr val="bg2">
                    <a:lumMod val="75000"/>
                  </a:schemeClr>
                </a:solidFill>
                <a:latin typeface="Calibri" pitchFamily="34" charset="0"/>
                <a:cs typeface="Calibri" pitchFamily="34" charset="0"/>
              </a:rPr>
              <a:t>MAJOR OBJECTIVES OF THE GOVERNMENT PROGRAMME FOR THE MODERNIZATION OF PUBLIC ADMINISTRATION:</a:t>
            </a:r>
            <a:endParaRPr lang="en-US" sz="2500" b="1" kern="0" dirty="0">
              <a:solidFill>
                <a:schemeClr val="bg2">
                  <a:lumMod val="75000"/>
                </a:schemeClr>
              </a:solidFill>
              <a:latin typeface="Calibri" pitchFamily="34" charset="0"/>
              <a:cs typeface="Calibri" pitchFamily="34" charset="0"/>
            </a:endParaRPr>
          </a:p>
        </p:txBody>
      </p:sp>
    </p:spTree>
  </p:cSld>
  <p:clrMapOvr>
    <a:masterClrMapping/>
  </p:clrMapOvr>
  <p:transition>
    <p:pull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p:nvPr>
        </p:nvSpPr>
        <p:spPr>
          <a:xfrm>
            <a:off x="968260" y="692696"/>
            <a:ext cx="8640000" cy="574076"/>
          </a:xfrm>
        </p:spPr>
        <p:txBody>
          <a:bodyPr/>
          <a:lstStyle/>
          <a:p>
            <a:pPr>
              <a:defRPr sz="1800" b="0" i="0" u="none" strike="noStrike" kern="0" cap="none" spc="0" baseline="0">
                <a:solidFill>
                  <a:srgbClr val="000000"/>
                </a:solidFill>
                <a:uFillTx/>
              </a:defRPr>
            </a:pPr>
            <a:r>
              <a:rPr lang="en-US" sz="2700" b="1" dirty="0" smtClean="0">
                <a:solidFill>
                  <a:schemeClr val="bg2">
                    <a:lumMod val="75000"/>
                  </a:schemeClr>
                </a:solidFill>
                <a:latin typeface="Calibri" pitchFamily="34" charset="0"/>
                <a:ea typeface="+mn-ea"/>
                <a:cs typeface="Calibri" pitchFamily="34" charset="0"/>
              </a:rPr>
              <a:t>OBJECTIVES OF THE PROGRAMME “CHANGE TO COMPETE”</a:t>
            </a:r>
            <a:endParaRPr lang="pt-PT" sz="2700" b="1" dirty="0">
              <a:solidFill>
                <a:schemeClr val="bg2">
                  <a:lumMod val="75000"/>
                </a:schemeClr>
              </a:solidFill>
              <a:latin typeface="Calibri" pitchFamily="34" charset="0"/>
              <a:ea typeface="+mn-ea"/>
              <a:cs typeface="Calibri" pitchFamily="34" charset="0"/>
            </a:endParaRPr>
          </a:p>
        </p:txBody>
      </p:sp>
      <p:pic>
        <p:nvPicPr>
          <p:cNvPr id="3" name="Imagem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1112" y="1436116"/>
            <a:ext cx="6674296" cy="5377260"/>
          </a:xfrm>
          <a:prstGeom prst="rect">
            <a:avLst/>
          </a:prstGeom>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4568" y="836712"/>
            <a:ext cx="8568952" cy="5945623"/>
          </a:xfrm>
          <a:prstGeom prst="rect">
            <a:avLst/>
          </a:prstGeom>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Grp="1"/>
          </p:cNvSpPr>
          <p:nvPr>
            <p:ph idx="1"/>
          </p:nvPr>
        </p:nvSpPr>
        <p:spPr>
          <a:xfrm>
            <a:off x="993040" y="626468"/>
            <a:ext cx="8640000" cy="720000"/>
          </a:xfrm>
        </p:spPr>
        <p:txBody>
          <a:bodyPr/>
          <a:lstStyle/>
          <a:p>
            <a:pPr lvl="0" algn="ctr">
              <a:spcBef>
                <a:spcPts val="400"/>
              </a:spcBef>
              <a:buNone/>
            </a:pPr>
            <a:r>
              <a:rPr lang="en-US" sz="2200" b="1" dirty="0" smtClean="0">
                <a:solidFill>
                  <a:schemeClr val="bg2">
                    <a:lumMod val="75000"/>
                  </a:schemeClr>
                </a:solidFill>
                <a:latin typeface="Calibri" pitchFamily="34" charset="0"/>
                <a:cs typeface="Calibri" pitchFamily="34" charset="0"/>
              </a:rPr>
              <a:t>KEY ASPECTS OF OUR INTERVENTION AND NEW MANAGEMENT PRACTICES</a:t>
            </a:r>
            <a:endParaRPr lang="pt-PT" sz="2200" b="1" dirty="0">
              <a:solidFill>
                <a:schemeClr val="bg2">
                  <a:lumMod val="75000"/>
                </a:schemeClr>
              </a:solidFill>
              <a:latin typeface="Calibri" pitchFamily="34" charset="0"/>
              <a:cs typeface="Calibri" pitchFamily="34" charset="0"/>
            </a:endParaRPr>
          </a:p>
        </p:txBody>
      </p:sp>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68739" y="1484784"/>
            <a:ext cx="6488603" cy="5237086"/>
          </a:xfrm>
          <a:prstGeom prst="rect">
            <a:avLst/>
          </a:prstGeom>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Imagem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552" y="703266"/>
            <a:ext cx="8352928" cy="6038102"/>
          </a:xfrm>
          <a:prstGeom prst="rect">
            <a:avLst/>
          </a:prstGeom>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up)">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ângulo 3"/>
          <p:cNvSpPr/>
          <p:nvPr/>
        </p:nvSpPr>
        <p:spPr>
          <a:xfrm>
            <a:off x="992560" y="695598"/>
            <a:ext cx="8640000" cy="1077218"/>
          </a:xfrm>
          <a:prstGeom prst="rect">
            <a:avLst/>
          </a:prstGeom>
        </p:spPr>
        <p:txBody>
          <a:bodyPr wrap="square">
            <a:spAutoFit/>
          </a:bodyPr>
          <a:lstStyle/>
          <a:p>
            <a:pPr algn="ctr"/>
            <a:r>
              <a:rPr lang="en-US" sz="3200" b="1" dirty="0" smtClean="0">
                <a:solidFill>
                  <a:schemeClr val="bg2">
                    <a:lumMod val="75000"/>
                  </a:schemeClr>
                </a:solidFill>
              </a:rPr>
              <a:t>AND WITH THE INVOLVEMENT AND PARTICIPATION </a:t>
            </a:r>
            <a:endParaRPr lang="pt-PT" sz="3200" b="1" dirty="0">
              <a:solidFill>
                <a:schemeClr val="bg2">
                  <a:lumMod val="75000"/>
                </a:schemeClr>
              </a:solidFill>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20394" b="5456"/>
          <a:stretch/>
        </p:blipFill>
        <p:spPr bwMode="auto">
          <a:xfrm>
            <a:off x="959635" y="2060848"/>
            <a:ext cx="8705850"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left)">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p:nvPr>
        </p:nvSpPr>
        <p:spPr>
          <a:xfrm>
            <a:off x="992560" y="764704"/>
            <a:ext cx="8640000" cy="792090"/>
          </a:xfrm>
        </p:spPr>
        <p:txBody>
          <a:bodyPr/>
          <a:lstStyle/>
          <a:p>
            <a:pPr lvl="0"/>
            <a:r>
              <a:rPr lang="en-US" sz="3000" b="1" dirty="0" smtClean="0">
                <a:solidFill>
                  <a:schemeClr val="bg2">
                    <a:lumMod val="75000"/>
                  </a:schemeClr>
                </a:solidFill>
                <a:latin typeface="Calibri" pitchFamily="34" charset="0"/>
                <a:cs typeface="Calibri" pitchFamily="34" charset="0"/>
              </a:rPr>
              <a:t>PROCESS OF IMPLEMENTATION OF THE PROGRAMME OF “CHANGE TO COMPETE”</a:t>
            </a:r>
            <a:endParaRPr lang="pt-PT" sz="3000" b="1" dirty="0">
              <a:solidFill>
                <a:schemeClr val="bg2">
                  <a:lumMod val="75000"/>
                </a:schemeClr>
              </a:solidFill>
              <a:latin typeface="Calibri" pitchFamily="34" charset="0"/>
              <a:cs typeface="Calibri" pitchFamily="34" charset="0"/>
            </a:endParaRPr>
          </a:p>
        </p:txBody>
      </p:sp>
      <p:sp>
        <p:nvSpPr>
          <p:cNvPr id="4" name="CaixaDeTexto 3"/>
          <p:cNvSpPr txBox="1"/>
          <p:nvPr/>
        </p:nvSpPr>
        <p:spPr>
          <a:xfrm>
            <a:off x="992560" y="1772816"/>
            <a:ext cx="8640000" cy="4760278"/>
          </a:xfrm>
          <a:prstGeom prst="rect">
            <a:avLst/>
          </a:prstGeom>
          <a:noFill/>
        </p:spPr>
        <p:txBody>
          <a:bodyPr wrap="square" rtlCol="0">
            <a:spAutoFit/>
          </a:bodyPr>
          <a:lstStyle/>
          <a:p>
            <a:pPr marL="342900" indent="-342900">
              <a:lnSpc>
                <a:spcPts val="2800"/>
              </a:lnSpc>
              <a:buFont typeface="Arial" pitchFamily="34" charset="0"/>
              <a:buChar char="•"/>
            </a:pPr>
            <a:r>
              <a:rPr lang="en-US" sz="2000" dirty="0">
                <a:solidFill>
                  <a:schemeClr val="bg2">
                    <a:lumMod val="75000"/>
                  </a:schemeClr>
                </a:solidFill>
              </a:rPr>
              <a:t>Requires strong changes to the </a:t>
            </a:r>
            <a:r>
              <a:rPr lang="en-US" sz="2000" b="1" dirty="0">
                <a:solidFill>
                  <a:schemeClr val="bg2">
                    <a:lumMod val="75000"/>
                  </a:schemeClr>
                </a:solidFill>
              </a:rPr>
              <a:t>level of articulation, coordination and </a:t>
            </a:r>
            <a:r>
              <a:rPr lang="en-US" sz="2000" dirty="0">
                <a:solidFill>
                  <a:schemeClr val="bg2">
                    <a:lumMod val="75000"/>
                  </a:schemeClr>
                </a:solidFill>
              </a:rPr>
              <a:t>evaluation:</a:t>
            </a:r>
          </a:p>
          <a:p>
            <a:pPr marL="342900" indent="-342900">
              <a:lnSpc>
                <a:spcPts val="2800"/>
              </a:lnSpc>
              <a:buFont typeface="Arial" pitchFamily="34" charset="0"/>
              <a:buChar char="•"/>
            </a:pPr>
            <a:r>
              <a:rPr lang="en-US" sz="2000" dirty="0">
                <a:solidFill>
                  <a:schemeClr val="bg2">
                    <a:lumMod val="75000"/>
                  </a:schemeClr>
                </a:solidFill>
              </a:rPr>
              <a:t>Strong Technical and Policy coordination and linkage</a:t>
            </a:r>
          </a:p>
          <a:p>
            <a:pPr marL="342900" indent="-342900">
              <a:lnSpc>
                <a:spcPts val="2800"/>
              </a:lnSpc>
              <a:buFont typeface="Arial" pitchFamily="34" charset="0"/>
              <a:buChar char="•"/>
            </a:pPr>
            <a:r>
              <a:rPr lang="en-US" sz="2000" dirty="0">
                <a:solidFill>
                  <a:schemeClr val="bg2">
                    <a:lumMod val="75000"/>
                  </a:schemeClr>
                </a:solidFill>
              </a:rPr>
              <a:t>Strong bet on inter-ministerial coordination and transversal</a:t>
            </a:r>
          </a:p>
          <a:p>
            <a:pPr marL="342900" indent="-342900">
              <a:lnSpc>
                <a:spcPts val="2800"/>
              </a:lnSpc>
              <a:buFont typeface="Arial" pitchFamily="34" charset="0"/>
              <a:buChar char="•"/>
            </a:pPr>
            <a:r>
              <a:rPr lang="en-US" sz="2000" b="1" dirty="0">
                <a:solidFill>
                  <a:schemeClr val="bg2">
                    <a:lumMod val="75000"/>
                  </a:schemeClr>
                </a:solidFill>
              </a:rPr>
              <a:t>The collaboration should be the norm</a:t>
            </a:r>
            <a:r>
              <a:rPr lang="en-US" sz="2000" dirty="0">
                <a:solidFill>
                  <a:schemeClr val="bg2">
                    <a:lumMod val="75000"/>
                  </a:schemeClr>
                </a:solidFill>
              </a:rPr>
              <a:t>, since the development of ideas, planning, implementation, evaluation;</a:t>
            </a:r>
          </a:p>
          <a:p>
            <a:pPr marL="342900" indent="-342900">
              <a:lnSpc>
                <a:spcPts val="2800"/>
              </a:lnSpc>
              <a:buFont typeface="Arial" pitchFamily="34" charset="0"/>
              <a:buChar char="•"/>
            </a:pPr>
            <a:r>
              <a:rPr lang="en-US" sz="2000" dirty="0">
                <a:solidFill>
                  <a:schemeClr val="bg2">
                    <a:lumMod val="75000"/>
                  </a:schemeClr>
                </a:solidFill>
              </a:rPr>
              <a:t>Ministries, autonomous agencies and institutions must stop working and planning in silos and </a:t>
            </a:r>
            <a:r>
              <a:rPr lang="en-US" sz="2000" b="1" dirty="0">
                <a:solidFill>
                  <a:schemeClr val="bg2">
                    <a:lumMod val="75000"/>
                  </a:schemeClr>
                </a:solidFill>
              </a:rPr>
              <a:t>work in a team and networking</a:t>
            </a:r>
            <a:r>
              <a:rPr lang="en-US" sz="2000" dirty="0">
                <a:solidFill>
                  <a:schemeClr val="bg2">
                    <a:lumMod val="75000"/>
                  </a:schemeClr>
                </a:solidFill>
              </a:rPr>
              <a:t>;</a:t>
            </a:r>
          </a:p>
          <a:p>
            <a:pPr marL="342900" indent="-342900">
              <a:lnSpc>
                <a:spcPts val="2800"/>
              </a:lnSpc>
              <a:buFont typeface="Arial" pitchFamily="34" charset="0"/>
              <a:buChar char="•"/>
            </a:pPr>
            <a:r>
              <a:rPr lang="en-US" sz="2000" dirty="0">
                <a:solidFill>
                  <a:schemeClr val="bg2">
                    <a:lumMod val="75000"/>
                  </a:schemeClr>
                </a:solidFill>
              </a:rPr>
              <a:t>The relationship between the Government and Municipal authorities is crucial to the success of Agenda of transformation and </a:t>
            </a:r>
            <a:r>
              <a:rPr lang="en-US" sz="2000" dirty="0" smtClean="0">
                <a:solidFill>
                  <a:schemeClr val="bg2">
                    <a:lumMod val="75000"/>
                  </a:schemeClr>
                </a:solidFill>
              </a:rPr>
              <a:t>modernization</a:t>
            </a:r>
            <a:r>
              <a:rPr lang="en-US" sz="2000" dirty="0">
                <a:solidFill>
                  <a:schemeClr val="bg2">
                    <a:lumMod val="75000"/>
                  </a:schemeClr>
                </a:solidFill>
              </a:rPr>
              <a:t>.</a:t>
            </a:r>
          </a:p>
          <a:p>
            <a:pPr marL="342900" indent="-342900">
              <a:lnSpc>
                <a:spcPts val="2800"/>
              </a:lnSpc>
              <a:buFont typeface="Arial" pitchFamily="34" charset="0"/>
              <a:buChar char="•"/>
            </a:pPr>
            <a:r>
              <a:rPr lang="en-US" sz="2000" dirty="0">
                <a:solidFill>
                  <a:schemeClr val="bg2">
                    <a:lumMod val="75000"/>
                  </a:schemeClr>
                </a:solidFill>
              </a:rPr>
              <a:t>Liaison with the private sector and civil society is essential.</a:t>
            </a:r>
          </a:p>
          <a:p>
            <a:pPr marL="342900" indent="-342900">
              <a:lnSpc>
                <a:spcPts val="2800"/>
              </a:lnSpc>
              <a:buFont typeface="Arial" pitchFamily="34" charset="0"/>
              <a:buChar char="•"/>
            </a:pPr>
            <a:r>
              <a:rPr lang="en-US" sz="2000" b="1" dirty="0">
                <a:solidFill>
                  <a:schemeClr val="bg2">
                    <a:lumMod val="75000"/>
                  </a:schemeClr>
                </a:solidFill>
              </a:rPr>
              <a:t>Focus on the needs of the citizen, businesses, market and society</a:t>
            </a:r>
          </a:p>
          <a:p>
            <a:pPr marL="342900" indent="-342900">
              <a:lnSpc>
                <a:spcPts val="2800"/>
              </a:lnSpc>
              <a:buFont typeface="Arial" pitchFamily="34" charset="0"/>
              <a:buChar char="•"/>
            </a:pPr>
            <a:r>
              <a:rPr lang="en-US" sz="2000" b="1" dirty="0">
                <a:solidFill>
                  <a:schemeClr val="bg2">
                    <a:lumMod val="75000"/>
                  </a:schemeClr>
                </a:solidFill>
              </a:rPr>
              <a:t>The goals and the results should be specific and measurable.</a:t>
            </a:r>
            <a:endParaRPr lang="pt-PT" sz="2000" b="1" dirty="0">
              <a:solidFill>
                <a:schemeClr val="bg2">
                  <a:lumMod val="75000"/>
                </a:schemeClr>
              </a:solidFill>
            </a:endParaRPr>
          </a:p>
        </p:txBody>
      </p:sp>
    </p:spTree>
  </p:cSld>
  <p:clrMapOvr>
    <a:masterClrMapping/>
  </p:clrMapOvr>
  <p:transition>
    <p:pull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5"/>
          <p:cNvPicPr>
            <a:picLocks noChangeAspect="1" noChangeArrowheads="1"/>
          </p:cNvPicPr>
          <p:nvPr/>
        </p:nvPicPr>
        <p:blipFill>
          <a:blip r:embed="rId2" cstate="print">
            <a:extLst>
              <a:ext uri="{28A0092B-C50C-407E-A947-70E740481C1C}">
                <a14:useLocalDpi xmlns:a14="http://schemas.microsoft.com/office/drawing/2010/main" val="0"/>
              </a:ext>
            </a:extLst>
          </a:blip>
          <a:srcRect l="21790" t="21201" r="20676" b="24953"/>
          <a:stretch>
            <a:fillRect/>
          </a:stretch>
        </p:blipFill>
        <p:spPr bwMode="auto">
          <a:xfrm>
            <a:off x="4219393" y="1357312"/>
            <a:ext cx="5486135" cy="4807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6387" name="Rectangle 3"/>
          <p:cNvSpPr>
            <a:spLocks noChangeArrowheads="1"/>
          </p:cNvSpPr>
          <p:nvPr/>
        </p:nvSpPr>
        <p:spPr bwMode="auto">
          <a:xfrm>
            <a:off x="920553" y="2301733"/>
            <a:ext cx="3096344"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GB" sz="2800" b="1" dirty="0">
                <a:solidFill>
                  <a:srgbClr val="002060"/>
                </a:solidFill>
                <a:latin typeface="Verdana" pitchFamily="34" charset="0"/>
              </a:rPr>
              <a:t>The Electronic Government Action Plan is focused on </a:t>
            </a:r>
          </a:p>
          <a:p>
            <a:pPr algn="ctr"/>
            <a:r>
              <a:rPr lang="en-GB" sz="2800" b="1" dirty="0">
                <a:solidFill>
                  <a:srgbClr val="002060"/>
                </a:solidFill>
                <a:latin typeface="Verdana" pitchFamily="34" charset="0"/>
              </a:rPr>
              <a:t>six axis </a:t>
            </a:r>
            <a:r>
              <a:rPr lang="en-GB" b="1" dirty="0">
                <a:solidFill>
                  <a:srgbClr val="002060"/>
                </a:solidFill>
                <a:latin typeface="Verdana" pitchFamily="34" charset="0"/>
              </a:rPr>
              <a:t> </a:t>
            </a:r>
            <a:endParaRPr lang="en-US" b="1" dirty="0">
              <a:solidFill>
                <a:srgbClr val="002060"/>
              </a:solidFill>
              <a:latin typeface="Verdana" pitchFamily="34" charset="0"/>
            </a:endParaRPr>
          </a:p>
        </p:txBody>
      </p:sp>
    </p:spTree>
    <p:extLst>
      <p:ext uri="{BB962C8B-B14F-4D97-AF65-F5344CB8AC3E}">
        <p14:creationId xmlns:p14="http://schemas.microsoft.com/office/powerpoint/2010/main" val="2136666480"/>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fade">
                                      <p:cBhvr>
                                        <p:cTn id="7" dur="1000"/>
                                        <p:tgtEl>
                                          <p:spTgt spid="16386"/>
                                        </p:tgtEl>
                                      </p:cBhvr>
                                    </p:animEffect>
                                    <p:anim calcmode="lin" valueType="num">
                                      <p:cBhvr>
                                        <p:cTn id="8" dur="1000" fill="hold"/>
                                        <p:tgtEl>
                                          <p:spTgt spid="16386"/>
                                        </p:tgtEl>
                                        <p:attrNameLst>
                                          <p:attrName>ppt_x</p:attrName>
                                        </p:attrNameLst>
                                      </p:cBhvr>
                                      <p:tavLst>
                                        <p:tav tm="0">
                                          <p:val>
                                            <p:strVal val="#ppt_x"/>
                                          </p:val>
                                        </p:tav>
                                        <p:tav tm="100000">
                                          <p:val>
                                            <p:strVal val="#ppt_x"/>
                                          </p:val>
                                        </p:tav>
                                      </p:tavLst>
                                    </p:anim>
                                    <p:anim calcmode="lin" valueType="num">
                                      <p:cBhvr>
                                        <p:cTn id="9" dur="1000" fill="hold"/>
                                        <p:tgtEl>
                                          <p:spTgt spid="1638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o 4"/>
          <p:cNvGrpSpPr/>
          <p:nvPr/>
        </p:nvGrpSpPr>
        <p:grpSpPr>
          <a:xfrm>
            <a:off x="993520" y="2221116"/>
            <a:ext cx="8510820" cy="4448244"/>
            <a:chOff x="993520" y="2221116"/>
            <a:chExt cx="8510820" cy="4448244"/>
          </a:xfrm>
        </p:grpSpPr>
        <p:sp>
          <p:nvSpPr>
            <p:cNvPr id="47115" name="AutoShape 11"/>
            <p:cNvSpPr>
              <a:spLocks noChangeArrowheads="1"/>
            </p:cNvSpPr>
            <p:nvPr/>
          </p:nvSpPr>
          <p:spPr bwMode="auto">
            <a:xfrm>
              <a:off x="7373828" y="4113433"/>
              <a:ext cx="2123025" cy="661880"/>
            </a:xfrm>
            <a:prstGeom prst="plaque">
              <a:avLst>
                <a:gd name="adj" fmla="val 16667"/>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flatTx/>
            </a:bodyPr>
            <a:lstStyle/>
            <a:p>
              <a:pPr algn="ctr"/>
              <a:r>
                <a:rPr lang="pt-PT" sz="1400" b="1" dirty="0">
                  <a:solidFill>
                    <a:prstClr val="white"/>
                  </a:solidFill>
                  <a:latin typeface="Segoe UI" pitchFamily="34" charset="0"/>
                </a:rPr>
                <a:t>OUTROS SISTEMAS </a:t>
              </a:r>
            </a:p>
            <a:p>
              <a:pPr algn="ctr"/>
              <a:r>
                <a:rPr lang="pt-PT" sz="1400" b="1" dirty="0">
                  <a:solidFill>
                    <a:prstClr val="white"/>
                  </a:solidFill>
                  <a:latin typeface="Segoe UI" pitchFamily="34" charset="0"/>
                </a:rPr>
                <a:t>VERTICAIS</a:t>
              </a:r>
            </a:p>
          </p:txBody>
        </p:sp>
        <p:sp>
          <p:nvSpPr>
            <p:cNvPr id="47106" name="AutoShape 2"/>
            <p:cNvSpPr>
              <a:spLocks noChangeArrowheads="1"/>
            </p:cNvSpPr>
            <p:nvPr/>
          </p:nvSpPr>
          <p:spPr bwMode="auto">
            <a:xfrm>
              <a:off x="993520" y="6007480"/>
              <a:ext cx="8488355" cy="661880"/>
            </a:xfrm>
            <a:prstGeom prst="plaque">
              <a:avLst>
                <a:gd name="adj" fmla="val 16667"/>
              </a:avLst>
            </a:prstGeom>
            <a:ln>
              <a:headEnd/>
              <a:tailEnd/>
            </a:ln>
          </p:spPr>
          <p:style>
            <a:lnRef idx="0">
              <a:schemeClr val="accent6"/>
            </a:lnRef>
            <a:fillRef idx="3">
              <a:schemeClr val="accent6"/>
            </a:fillRef>
            <a:effectRef idx="3">
              <a:schemeClr val="accent6"/>
            </a:effectRef>
            <a:fontRef idx="minor">
              <a:schemeClr val="lt1"/>
            </a:fontRef>
          </p:style>
          <p:txBody>
            <a:bodyPr wrap="none" anchor="ctr">
              <a:flatTx/>
            </a:bodyPr>
            <a:lstStyle/>
            <a:p>
              <a:pPr algn="ctr"/>
              <a:r>
                <a:rPr lang="pt-PT" sz="1400" b="1" dirty="0">
                  <a:solidFill>
                    <a:prstClr val="white"/>
                  </a:solidFill>
                  <a:latin typeface="Segoe UI" pitchFamily="34" charset="0"/>
                </a:rPr>
                <a:t>INFRASTURE AND COMUNICATION</a:t>
              </a:r>
            </a:p>
          </p:txBody>
        </p:sp>
        <p:sp>
          <p:nvSpPr>
            <p:cNvPr id="47107" name="AutoShape 3"/>
            <p:cNvSpPr>
              <a:spLocks noChangeArrowheads="1"/>
            </p:cNvSpPr>
            <p:nvPr/>
          </p:nvSpPr>
          <p:spPr bwMode="auto">
            <a:xfrm>
              <a:off x="1015985" y="5482123"/>
              <a:ext cx="8488355" cy="497705"/>
            </a:xfrm>
            <a:prstGeom prst="plaque">
              <a:avLst>
                <a:gd name="adj" fmla="val 16667"/>
              </a:avLst>
            </a:prstGeom>
            <a:ln>
              <a:headEnd/>
              <a:tailEnd/>
            </a:ln>
          </p:spPr>
          <p:style>
            <a:lnRef idx="0">
              <a:schemeClr val="accent4"/>
            </a:lnRef>
            <a:fillRef idx="3">
              <a:schemeClr val="accent4"/>
            </a:fillRef>
            <a:effectRef idx="3">
              <a:schemeClr val="accent4"/>
            </a:effectRef>
            <a:fontRef idx="minor">
              <a:schemeClr val="lt1"/>
            </a:fontRef>
          </p:style>
          <p:txBody>
            <a:bodyPr wrap="none">
              <a:flatTx/>
            </a:bodyPr>
            <a:lstStyle/>
            <a:p>
              <a:pPr algn="ctr"/>
              <a:r>
                <a:rPr lang="pt-PT" sz="1200" b="1" dirty="0">
                  <a:solidFill>
                    <a:prstClr val="white"/>
                  </a:solidFill>
                  <a:latin typeface="Segoe UI" pitchFamily="34" charset="0"/>
                </a:rPr>
                <a:t>DATADASES AND SERVER APLICATIONS </a:t>
              </a:r>
            </a:p>
          </p:txBody>
        </p:sp>
        <p:sp>
          <p:nvSpPr>
            <p:cNvPr id="47108" name="AutoShape 4"/>
            <p:cNvSpPr>
              <a:spLocks noChangeArrowheads="1"/>
            </p:cNvSpPr>
            <p:nvPr/>
          </p:nvSpPr>
          <p:spPr bwMode="auto">
            <a:xfrm>
              <a:off x="993520" y="4790866"/>
              <a:ext cx="2123025" cy="663607"/>
            </a:xfrm>
            <a:prstGeom prst="plaque">
              <a:avLst>
                <a:gd name="adj" fmla="val 16667"/>
              </a:avLst>
            </a:prstGeom>
            <a:ln>
              <a:headEnd/>
              <a:tailEnd/>
            </a:ln>
          </p:spPr>
          <p:style>
            <a:lnRef idx="0">
              <a:schemeClr val="accent5"/>
            </a:lnRef>
            <a:fillRef idx="3">
              <a:schemeClr val="accent5"/>
            </a:fillRef>
            <a:effectRef idx="3">
              <a:schemeClr val="accent5"/>
            </a:effectRef>
            <a:fontRef idx="minor">
              <a:schemeClr val="lt1"/>
            </a:fontRef>
          </p:style>
          <p:txBody>
            <a:bodyPr wrap="none" anchor="ctr">
              <a:flatTx/>
            </a:bodyPr>
            <a:lstStyle/>
            <a:p>
              <a:pPr algn="ctr"/>
              <a:r>
                <a:rPr lang="pt-PT" sz="1400" b="1" dirty="0">
                  <a:solidFill>
                    <a:prstClr val="white"/>
                  </a:solidFill>
                  <a:latin typeface="Segoe UI" pitchFamily="34" charset="0"/>
                </a:rPr>
                <a:t>REGISTRY AND </a:t>
              </a:r>
            </a:p>
            <a:p>
              <a:pPr algn="ctr"/>
              <a:r>
                <a:rPr lang="pt-PT" sz="1400" b="1" dirty="0">
                  <a:solidFill>
                    <a:prstClr val="white"/>
                  </a:solidFill>
                  <a:latin typeface="Segoe UI" pitchFamily="34" charset="0"/>
                </a:rPr>
                <a:t>NOTARY</a:t>
              </a:r>
            </a:p>
          </p:txBody>
        </p:sp>
        <p:sp>
          <p:nvSpPr>
            <p:cNvPr id="47109" name="AutoShape 5"/>
            <p:cNvSpPr>
              <a:spLocks noChangeArrowheads="1"/>
            </p:cNvSpPr>
            <p:nvPr/>
          </p:nvSpPr>
          <p:spPr bwMode="auto">
            <a:xfrm>
              <a:off x="3105312" y="4790866"/>
              <a:ext cx="2123025" cy="663607"/>
            </a:xfrm>
            <a:prstGeom prst="plaque">
              <a:avLst>
                <a:gd name="adj" fmla="val 16667"/>
              </a:avLst>
            </a:prstGeom>
            <a:ln>
              <a:headEnd/>
              <a:tailEnd/>
            </a:ln>
          </p:spPr>
          <p:style>
            <a:lnRef idx="0">
              <a:schemeClr val="accent5"/>
            </a:lnRef>
            <a:fillRef idx="3">
              <a:schemeClr val="accent5"/>
            </a:fillRef>
            <a:effectRef idx="3">
              <a:schemeClr val="accent5"/>
            </a:effectRef>
            <a:fontRef idx="minor">
              <a:schemeClr val="lt1"/>
            </a:fontRef>
          </p:style>
          <p:txBody>
            <a:bodyPr wrap="none" anchor="ctr">
              <a:flatTx/>
            </a:bodyPr>
            <a:lstStyle/>
            <a:p>
              <a:pPr algn="ctr"/>
              <a:endParaRPr lang="pt-PT" sz="1100" dirty="0">
                <a:solidFill>
                  <a:prstClr val="white"/>
                </a:solidFill>
              </a:endParaRPr>
            </a:p>
            <a:p>
              <a:pPr algn="ctr"/>
              <a:r>
                <a:rPr lang="pt-PT" sz="1400" b="1" dirty="0">
                  <a:solidFill>
                    <a:prstClr val="white"/>
                  </a:solidFill>
                  <a:latin typeface="Segoe UI" pitchFamily="34" charset="0"/>
                </a:rPr>
                <a:t>APLICATION TO </a:t>
              </a:r>
            </a:p>
            <a:p>
              <a:pPr algn="ctr"/>
              <a:r>
                <a:rPr lang="pt-PT" sz="1400" b="1" dirty="0">
                  <a:solidFill>
                    <a:prstClr val="white"/>
                  </a:solidFill>
                  <a:latin typeface="Segoe UI" pitchFamily="34" charset="0"/>
                </a:rPr>
                <a:t>HIGHER EDUCATION</a:t>
              </a:r>
            </a:p>
            <a:p>
              <a:pPr algn="ctr"/>
              <a:endParaRPr lang="pt-PT" sz="1100" dirty="0">
                <a:solidFill>
                  <a:prstClr val="white"/>
                </a:solidFill>
              </a:endParaRPr>
            </a:p>
          </p:txBody>
        </p:sp>
        <p:sp>
          <p:nvSpPr>
            <p:cNvPr id="47110" name="AutoShape 6"/>
            <p:cNvSpPr>
              <a:spLocks noChangeArrowheads="1"/>
            </p:cNvSpPr>
            <p:nvPr/>
          </p:nvSpPr>
          <p:spPr bwMode="auto">
            <a:xfrm>
              <a:off x="5232081" y="4790866"/>
              <a:ext cx="2123025" cy="663607"/>
            </a:xfrm>
            <a:prstGeom prst="plaque">
              <a:avLst>
                <a:gd name="adj" fmla="val 16667"/>
              </a:avLst>
            </a:prstGeom>
            <a:ln>
              <a:headEnd/>
              <a:tailEnd/>
            </a:ln>
          </p:spPr>
          <p:style>
            <a:lnRef idx="0">
              <a:schemeClr val="accent5"/>
            </a:lnRef>
            <a:fillRef idx="3">
              <a:schemeClr val="accent5"/>
            </a:fillRef>
            <a:effectRef idx="3">
              <a:schemeClr val="accent5"/>
            </a:effectRef>
            <a:fontRef idx="minor">
              <a:schemeClr val="lt1"/>
            </a:fontRef>
          </p:style>
          <p:txBody>
            <a:bodyPr wrap="none" anchor="ctr">
              <a:flatTx/>
            </a:bodyPr>
            <a:lstStyle/>
            <a:p>
              <a:pPr algn="ctr"/>
              <a:endParaRPr lang="pt-PT" sz="1100" dirty="0">
                <a:solidFill>
                  <a:prstClr val="white"/>
                </a:solidFill>
              </a:endParaRPr>
            </a:p>
            <a:p>
              <a:pPr algn="ctr"/>
              <a:r>
                <a:rPr lang="pt-PT" sz="1400" b="1" dirty="0" smtClean="0">
                  <a:solidFill>
                    <a:prstClr val="white"/>
                  </a:solidFill>
                  <a:latin typeface="Segoe UI" pitchFamily="34" charset="0"/>
                </a:rPr>
                <a:t>ELEITORAL </a:t>
              </a:r>
              <a:endParaRPr lang="pt-PT" sz="1400" b="1" dirty="0">
                <a:solidFill>
                  <a:prstClr val="white"/>
                </a:solidFill>
                <a:latin typeface="Segoe UI" pitchFamily="34" charset="0"/>
              </a:endParaRPr>
            </a:p>
            <a:p>
              <a:pPr algn="ctr"/>
              <a:r>
                <a:rPr lang="pt-PT" sz="1400" b="1" dirty="0">
                  <a:solidFill>
                    <a:prstClr val="white"/>
                  </a:solidFill>
                  <a:latin typeface="Segoe UI" pitchFamily="34" charset="0"/>
                </a:rPr>
                <a:t>SYSTEM</a:t>
              </a:r>
            </a:p>
            <a:p>
              <a:pPr algn="ctr"/>
              <a:endParaRPr lang="pt-PT" sz="1400" dirty="0">
                <a:solidFill>
                  <a:prstClr val="white"/>
                </a:solidFill>
              </a:endParaRPr>
            </a:p>
          </p:txBody>
        </p:sp>
        <p:sp>
          <p:nvSpPr>
            <p:cNvPr id="47111" name="AutoShape 7"/>
            <p:cNvSpPr>
              <a:spLocks noChangeArrowheads="1"/>
            </p:cNvSpPr>
            <p:nvPr/>
          </p:nvSpPr>
          <p:spPr bwMode="auto">
            <a:xfrm>
              <a:off x="7358850" y="4790866"/>
              <a:ext cx="2123025" cy="663607"/>
            </a:xfrm>
            <a:prstGeom prst="plaque">
              <a:avLst>
                <a:gd name="adj" fmla="val 16667"/>
              </a:avLst>
            </a:prstGeom>
            <a:ln>
              <a:headEnd/>
              <a:tailEnd/>
            </a:ln>
          </p:spPr>
          <p:style>
            <a:lnRef idx="0">
              <a:schemeClr val="accent5"/>
            </a:lnRef>
            <a:fillRef idx="3">
              <a:schemeClr val="accent5"/>
            </a:fillRef>
            <a:effectRef idx="3">
              <a:schemeClr val="accent5"/>
            </a:effectRef>
            <a:fontRef idx="minor">
              <a:schemeClr val="lt1"/>
            </a:fontRef>
          </p:style>
          <p:txBody>
            <a:bodyPr wrap="none" anchor="ctr">
              <a:flatTx/>
            </a:bodyPr>
            <a:lstStyle/>
            <a:p>
              <a:pPr algn="ctr"/>
              <a:endParaRPr lang="pt-PT" sz="1100" dirty="0">
                <a:solidFill>
                  <a:prstClr val="white"/>
                </a:solidFill>
              </a:endParaRPr>
            </a:p>
            <a:p>
              <a:pPr algn="ctr"/>
              <a:r>
                <a:rPr lang="pt-PT" sz="1200" b="1" dirty="0">
                  <a:solidFill>
                    <a:prstClr val="white"/>
                  </a:solidFill>
                  <a:latin typeface="Segoe UI" pitchFamily="34" charset="0"/>
                </a:rPr>
                <a:t> </a:t>
              </a:r>
              <a:r>
                <a:rPr lang="pt-PT" sz="1400" b="1" dirty="0" smtClean="0">
                  <a:solidFill>
                    <a:prstClr val="white"/>
                  </a:solidFill>
                  <a:latin typeface="Segoe UI" pitchFamily="34" charset="0"/>
                </a:rPr>
                <a:t>ELECTRONIC</a:t>
              </a:r>
              <a:endParaRPr lang="pt-PT" sz="1400" b="1" dirty="0">
                <a:solidFill>
                  <a:prstClr val="white"/>
                </a:solidFill>
                <a:latin typeface="Segoe UI" pitchFamily="34" charset="0"/>
              </a:endParaRPr>
            </a:p>
            <a:p>
              <a:pPr algn="ctr"/>
              <a:r>
                <a:rPr lang="pt-PT" sz="1400" b="1" dirty="0">
                  <a:solidFill>
                    <a:prstClr val="white"/>
                  </a:solidFill>
                  <a:latin typeface="Segoe UI" pitchFamily="34" charset="0"/>
                </a:rPr>
                <a:t>PAYMENTS</a:t>
              </a:r>
            </a:p>
            <a:p>
              <a:pPr algn="ctr"/>
              <a:endParaRPr lang="pt-PT" sz="1100" dirty="0">
                <a:solidFill>
                  <a:prstClr val="white"/>
                </a:solidFill>
              </a:endParaRPr>
            </a:p>
          </p:txBody>
        </p:sp>
        <p:sp>
          <p:nvSpPr>
            <p:cNvPr id="47112" name="AutoShape 8"/>
            <p:cNvSpPr>
              <a:spLocks noChangeArrowheads="1"/>
            </p:cNvSpPr>
            <p:nvPr/>
          </p:nvSpPr>
          <p:spPr bwMode="auto">
            <a:xfrm>
              <a:off x="1008497" y="4113433"/>
              <a:ext cx="2123025" cy="661880"/>
            </a:xfrm>
            <a:prstGeom prst="plaque">
              <a:avLst>
                <a:gd name="adj" fmla="val 16667"/>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flatTx/>
            </a:bodyPr>
            <a:lstStyle/>
            <a:p>
              <a:pPr algn="ctr">
                <a:buFontTx/>
                <a:buChar char="-"/>
              </a:pPr>
              <a:r>
                <a:rPr lang="pt-PT" sz="1400" b="1" dirty="0">
                  <a:solidFill>
                    <a:prstClr val="white"/>
                  </a:solidFill>
                  <a:latin typeface="Segoe UI" pitchFamily="34" charset="0"/>
                </a:rPr>
                <a:t>SIGOF –</a:t>
              </a:r>
            </a:p>
            <a:p>
              <a:pPr algn="ctr"/>
              <a:r>
                <a:rPr lang="pt-PT" sz="1400" b="1" dirty="0">
                  <a:solidFill>
                    <a:prstClr val="white"/>
                  </a:solidFill>
                  <a:latin typeface="Segoe UI" pitchFamily="34" charset="0"/>
                </a:rPr>
                <a:t>BUDGET AND FISCAL</a:t>
              </a:r>
            </a:p>
          </p:txBody>
        </p:sp>
        <p:sp>
          <p:nvSpPr>
            <p:cNvPr id="47113" name="AutoShape 9"/>
            <p:cNvSpPr>
              <a:spLocks noChangeArrowheads="1"/>
            </p:cNvSpPr>
            <p:nvPr/>
          </p:nvSpPr>
          <p:spPr bwMode="auto">
            <a:xfrm>
              <a:off x="3135266" y="4113433"/>
              <a:ext cx="2081837" cy="661880"/>
            </a:xfrm>
            <a:prstGeom prst="plaque">
              <a:avLst>
                <a:gd name="adj" fmla="val 16667"/>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flatTx/>
            </a:bodyPr>
            <a:lstStyle/>
            <a:p>
              <a:pPr algn="ctr"/>
              <a:r>
                <a:rPr lang="pt-PT" sz="1400" b="1" dirty="0">
                  <a:solidFill>
                    <a:prstClr val="white"/>
                  </a:solidFill>
                  <a:latin typeface="Segoe UI" pitchFamily="34" charset="0"/>
                </a:rPr>
                <a:t>HUMAN</a:t>
              </a:r>
            </a:p>
            <a:p>
              <a:pPr algn="ctr"/>
              <a:r>
                <a:rPr lang="pt-PT" sz="1400" b="1" dirty="0">
                  <a:solidFill>
                    <a:prstClr val="white"/>
                  </a:solidFill>
                  <a:latin typeface="Segoe UI" pitchFamily="34" charset="0"/>
                </a:rPr>
                <a:t>RESOURCES</a:t>
              </a:r>
            </a:p>
          </p:txBody>
        </p:sp>
        <p:sp>
          <p:nvSpPr>
            <p:cNvPr id="47114" name="AutoShape 10"/>
            <p:cNvSpPr>
              <a:spLocks noChangeArrowheads="1"/>
            </p:cNvSpPr>
            <p:nvPr/>
          </p:nvSpPr>
          <p:spPr bwMode="auto">
            <a:xfrm>
              <a:off x="5232081" y="4113433"/>
              <a:ext cx="2123025" cy="661880"/>
            </a:xfrm>
            <a:prstGeom prst="plaque">
              <a:avLst>
                <a:gd name="adj" fmla="val 16667"/>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flatTx/>
            </a:bodyPr>
            <a:lstStyle/>
            <a:p>
              <a:pPr algn="ctr"/>
              <a:r>
                <a:rPr lang="pt-PT" sz="1400" b="1" dirty="0">
                  <a:solidFill>
                    <a:prstClr val="white"/>
                  </a:solidFill>
                  <a:latin typeface="Segoe UI" pitchFamily="34" charset="0"/>
                </a:rPr>
                <a:t>ID</a:t>
              </a:r>
            </a:p>
            <a:p>
              <a:pPr algn="ctr"/>
              <a:r>
                <a:rPr lang="pt-PT" sz="1400" b="1" dirty="0">
                  <a:solidFill>
                    <a:prstClr val="white"/>
                  </a:solidFill>
                  <a:latin typeface="Segoe UI" pitchFamily="34" charset="0"/>
                </a:rPr>
                <a:t>SYSTEM</a:t>
              </a:r>
            </a:p>
          </p:txBody>
        </p:sp>
        <p:sp>
          <p:nvSpPr>
            <p:cNvPr id="47116" name="AutoShape 12"/>
            <p:cNvSpPr>
              <a:spLocks noChangeArrowheads="1"/>
            </p:cNvSpPr>
            <p:nvPr/>
          </p:nvSpPr>
          <p:spPr bwMode="auto">
            <a:xfrm>
              <a:off x="1006625" y="3436002"/>
              <a:ext cx="8488355" cy="661880"/>
            </a:xfrm>
            <a:prstGeom prst="plaque">
              <a:avLst>
                <a:gd name="adj" fmla="val 16667"/>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flatTx/>
            </a:bodyPr>
            <a:lstStyle/>
            <a:p>
              <a:pPr algn="ctr"/>
              <a:r>
                <a:rPr lang="pt-PT" sz="1600" b="1" dirty="0" err="1">
                  <a:solidFill>
                    <a:prstClr val="black"/>
                  </a:solidFill>
                  <a:latin typeface="Segoe UI" pitchFamily="34" charset="0"/>
                </a:rPr>
                <a:t>Integration</a:t>
              </a:r>
              <a:r>
                <a:rPr lang="pt-PT" sz="1600" b="1" dirty="0">
                  <a:solidFill>
                    <a:prstClr val="black"/>
                  </a:solidFill>
                  <a:latin typeface="Segoe UI" pitchFamily="34" charset="0"/>
                </a:rPr>
                <a:t> </a:t>
              </a:r>
              <a:r>
                <a:rPr lang="pt-PT" sz="1600" b="1" dirty="0" err="1">
                  <a:solidFill>
                    <a:prstClr val="black"/>
                  </a:solidFill>
                  <a:latin typeface="Segoe UI" pitchFamily="34" charset="0"/>
                </a:rPr>
                <a:t>System</a:t>
              </a:r>
              <a:endParaRPr lang="pt-PT" sz="1600" b="1" dirty="0">
                <a:solidFill>
                  <a:prstClr val="black"/>
                </a:solidFill>
                <a:latin typeface="Segoe UI" pitchFamily="34" charset="0"/>
              </a:endParaRPr>
            </a:p>
          </p:txBody>
        </p:sp>
        <p:sp>
          <p:nvSpPr>
            <p:cNvPr id="47117" name="AutoShape 13"/>
            <p:cNvSpPr>
              <a:spLocks noChangeArrowheads="1"/>
            </p:cNvSpPr>
            <p:nvPr/>
          </p:nvSpPr>
          <p:spPr bwMode="auto">
            <a:xfrm>
              <a:off x="1008497" y="2952122"/>
              <a:ext cx="8443424" cy="495978"/>
            </a:xfrm>
            <a:prstGeom prst="plaque">
              <a:avLst>
                <a:gd name="adj" fmla="val 16667"/>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a:r>
                <a:rPr lang="pt-PT" sz="2000" dirty="0">
                  <a:solidFill>
                    <a:srgbClr val="FFFF00"/>
                  </a:solidFill>
                  <a:latin typeface="Verdana" pitchFamily="34" charset="0"/>
                </a:rPr>
                <a:t>www.portondinosilha.cv</a:t>
              </a:r>
            </a:p>
          </p:txBody>
        </p:sp>
        <p:sp>
          <p:nvSpPr>
            <p:cNvPr id="47120" name="AutoShape 16"/>
            <p:cNvSpPr>
              <a:spLocks noChangeArrowheads="1"/>
            </p:cNvSpPr>
            <p:nvPr/>
          </p:nvSpPr>
          <p:spPr bwMode="auto">
            <a:xfrm>
              <a:off x="2028820" y="2221116"/>
              <a:ext cx="539181" cy="653229"/>
            </a:xfrm>
            <a:prstGeom prst="upArrow">
              <a:avLst>
                <a:gd name="adj1" fmla="val 50000"/>
                <a:gd name="adj2" fmla="val 54167"/>
              </a:avLst>
            </a:prstGeom>
            <a:ln>
              <a:headEnd/>
              <a:tailEnd/>
            </a:ln>
          </p:spPr>
          <p:style>
            <a:lnRef idx="1">
              <a:schemeClr val="accent1"/>
            </a:lnRef>
            <a:fillRef idx="2">
              <a:schemeClr val="accent1"/>
            </a:fillRef>
            <a:effectRef idx="1">
              <a:schemeClr val="accent1"/>
            </a:effectRef>
            <a:fontRef idx="minor">
              <a:schemeClr val="dk1"/>
            </a:fontRef>
          </p:style>
          <p:txBody>
            <a:bodyPr wrap="none" anchor="ctr"/>
            <a:lstStyle/>
            <a:p>
              <a:pPr>
                <a:defRPr/>
              </a:pPr>
              <a:endParaRPr lang="en-US">
                <a:solidFill>
                  <a:prstClr val="black"/>
                </a:solidFill>
              </a:endParaRPr>
            </a:p>
          </p:txBody>
        </p:sp>
        <p:sp>
          <p:nvSpPr>
            <p:cNvPr id="47121" name="AutoShape 17"/>
            <p:cNvSpPr>
              <a:spLocks noChangeArrowheads="1"/>
            </p:cNvSpPr>
            <p:nvPr/>
          </p:nvSpPr>
          <p:spPr bwMode="auto">
            <a:xfrm>
              <a:off x="8319265" y="2221116"/>
              <a:ext cx="539181" cy="653229"/>
            </a:xfrm>
            <a:prstGeom prst="upArrow">
              <a:avLst>
                <a:gd name="adj1" fmla="val 50000"/>
                <a:gd name="adj2" fmla="val 54167"/>
              </a:avLst>
            </a:prstGeom>
            <a:ln>
              <a:headEnd/>
              <a:tailEnd/>
            </a:ln>
          </p:spPr>
          <p:style>
            <a:lnRef idx="1">
              <a:schemeClr val="accent1"/>
            </a:lnRef>
            <a:fillRef idx="2">
              <a:schemeClr val="accent1"/>
            </a:fillRef>
            <a:effectRef idx="1">
              <a:schemeClr val="accent1"/>
            </a:effectRef>
            <a:fontRef idx="minor">
              <a:schemeClr val="dk1"/>
            </a:fontRef>
          </p:style>
          <p:txBody>
            <a:bodyPr wrap="none" anchor="ctr"/>
            <a:lstStyle/>
            <a:p>
              <a:pPr>
                <a:defRPr/>
              </a:pPr>
              <a:endParaRPr lang="en-US">
                <a:solidFill>
                  <a:prstClr val="black"/>
                </a:solidFill>
              </a:endParaRPr>
            </a:p>
          </p:txBody>
        </p:sp>
      </p:grpSp>
      <p:grpSp>
        <p:nvGrpSpPr>
          <p:cNvPr id="2" name="Grupo 1"/>
          <p:cNvGrpSpPr/>
          <p:nvPr/>
        </p:nvGrpSpPr>
        <p:grpSpPr>
          <a:xfrm>
            <a:off x="1220050" y="1474558"/>
            <a:ext cx="8413470" cy="746558"/>
            <a:chOff x="1220050" y="1474558"/>
            <a:chExt cx="8413470" cy="746558"/>
          </a:xfrm>
        </p:grpSpPr>
        <p:sp>
          <p:nvSpPr>
            <p:cNvPr id="47118" name="AutoShape 14"/>
            <p:cNvSpPr>
              <a:spLocks noChangeArrowheads="1"/>
            </p:cNvSpPr>
            <p:nvPr/>
          </p:nvSpPr>
          <p:spPr bwMode="auto">
            <a:xfrm>
              <a:off x="1220050" y="1557509"/>
              <a:ext cx="2123025" cy="663607"/>
            </a:xfrm>
            <a:prstGeom prst="plaque">
              <a:avLst>
                <a:gd name="adj" fmla="val 16667"/>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a:r>
                <a:rPr lang="pt-PT" sz="1400" b="1" dirty="0" err="1">
                  <a:solidFill>
                    <a:prstClr val="white"/>
                  </a:solidFill>
                  <a:latin typeface="Segoe UI" pitchFamily="34" charset="0"/>
                </a:rPr>
                <a:t>Services</a:t>
              </a:r>
              <a:r>
                <a:rPr lang="pt-PT" sz="1400" b="1" dirty="0">
                  <a:solidFill>
                    <a:prstClr val="white"/>
                  </a:solidFill>
                  <a:latin typeface="Segoe UI" pitchFamily="34" charset="0"/>
                </a:rPr>
                <a:t> to </a:t>
              </a:r>
              <a:r>
                <a:rPr lang="pt-PT" sz="1400" b="1" dirty="0" err="1">
                  <a:solidFill>
                    <a:prstClr val="white"/>
                  </a:solidFill>
                  <a:latin typeface="Segoe UI" pitchFamily="34" charset="0"/>
                </a:rPr>
                <a:t>Citizen</a:t>
              </a:r>
              <a:endParaRPr lang="pt-PT" sz="1400" b="1" dirty="0">
                <a:solidFill>
                  <a:prstClr val="white"/>
                </a:solidFill>
                <a:latin typeface="Segoe UI" pitchFamily="34" charset="0"/>
              </a:endParaRPr>
            </a:p>
          </p:txBody>
        </p:sp>
        <p:sp>
          <p:nvSpPr>
            <p:cNvPr id="47119" name="AutoShape 15"/>
            <p:cNvSpPr>
              <a:spLocks noChangeArrowheads="1"/>
            </p:cNvSpPr>
            <p:nvPr/>
          </p:nvSpPr>
          <p:spPr bwMode="auto">
            <a:xfrm>
              <a:off x="7510495" y="1547140"/>
              <a:ext cx="2123025" cy="663607"/>
            </a:xfrm>
            <a:prstGeom prst="plaque">
              <a:avLst>
                <a:gd name="adj" fmla="val 16667"/>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a:r>
                <a:rPr lang="pt-PT" sz="1400" b="1" dirty="0" err="1">
                  <a:solidFill>
                    <a:prstClr val="white"/>
                  </a:solidFill>
                  <a:latin typeface="Segoe UI" pitchFamily="34" charset="0"/>
                </a:rPr>
                <a:t>Decisions</a:t>
              </a:r>
              <a:r>
                <a:rPr lang="pt-PT" sz="1400" b="1" dirty="0">
                  <a:solidFill>
                    <a:prstClr val="white"/>
                  </a:solidFill>
                  <a:latin typeface="Segoe UI" pitchFamily="34" charset="0"/>
                </a:rPr>
                <a:t> </a:t>
              </a:r>
              <a:br>
                <a:rPr lang="pt-PT" sz="1400" b="1" dirty="0">
                  <a:solidFill>
                    <a:prstClr val="white"/>
                  </a:solidFill>
                  <a:latin typeface="Segoe UI" pitchFamily="34" charset="0"/>
                </a:rPr>
              </a:br>
              <a:r>
                <a:rPr lang="pt-PT" sz="1400" b="1" dirty="0" err="1">
                  <a:solidFill>
                    <a:prstClr val="white"/>
                  </a:solidFill>
                  <a:latin typeface="Segoe UI" pitchFamily="34" charset="0"/>
                </a:rPr>
                <a:t>Support</a:t>
              </a:r>
              <a:r>
                <a:rPr lang="pt-PT" sz="1400" b="1" dirty="0">
                  <a:solidFill>
                    <a:prstClr val="white"/>
                  </a:solidFill>
                  <a:latin typeface="Segoe UI" pitchFamily="34" charset="0"/>
                </a:rPr>
                <a:t> </a:t>
              </a:r>
              <a:r>
                <a:rPr lang="pt-PT" sz="1400" b="1" dirty="0" err="1">
                  <a:solidFill>
                    <a:prstClr val="white"/>
                  </a:solidFill>
                  <a:latin typeface="Segoe UI" pitchFamily="34" charset="0"/>
                </a:rPr>
                <a:t>Systems</a:t>
              </a:r>
              <a:endParaRPr lang="pt-PT" sz="1400" b="1" dirty="0">
                <a:solidFill>
                  <a:prstClr val="white"/>
                </a:solidFill>
                <a:latin typeface="Segoe UI" pitchFamily="34" charset="0"/>
              </a:endParaRPr>
            </a:p>
          </p:txBody>
        </p:sp>
        <p:sp>
          <p:nvSpPr>
            <p:cNvPr id="47122" name="AutoShape 18"/>
            <p:cNvSpPr>
              <a:spLocks noChangeArrowheads="1"/>
            </p:cNvSpPr>
            <p:nvPr/>
          </p:nvSpPr>
          <p:spPr bwMode="auto">
            <a:xfrm>
              <a:off x="3466636" y="1474558"/>
              <a:ext cx="3953994" cy="580656"/>
            </a:xfrm>
            <a:prstGeom prst="leftRightArrow">
              <a:avLst>
                <a:gd name="adj1" fmla="val 50000"/>
                <a:gd name="adj2" fmla="val 125714"/>
              </a:avLst>
            </a:prstGeom>
            <a:ln>
              <a:headEnd/>
              <a:tailEnd/>
            </a:ln>
          </p:spPr>
          <p:style>
            <a:lnRef idx="1">
              <a:schemeClr val="accent1"/>
            </a:lnRef>
            <a:fillRef idx="2">
              <a:schemeClr val="accent1"/>
            </a:fillRef>
            <a:effectRef idx="1">
              <a:schemeClr val="accent1"/>
            </a:effectRef>
            <a:fontRef idx="minor">
              <a:schemeClr val="dk1"/>
            </a:fontRef>
          </p:style>
          <p:txBody>
            <a:bodyPr wrap="none" anchor="ctr"/>
            <a:lstStyle/>
            <a:p>
              <a:pPr>
                <a:defRPr/>
              </a:pPr>
              <a:endParaRPr lang="en-US">
                <a:solidFill>
                  <a:prstClr val="black"/>
                </a:solidFill>
              </a:endParaRPr>
            </a:p>
          </p:txBody>
        </p:sp>
      </p:grpSp>
      <p:sp>
        <p:nvSpPr>
          <p:cNvPr id="31769" name="Text Box 19"/>
          <p:cNvSpPr txBox="1">
            <a:spLocks noChangeArrowheads="1"/>
          </p:cNvSpPr>
          <p:nvPr/>
        </p:nvSpPr>
        <p:spPr bwMode="auto">
          <a:xfrm>
            <a:off x="993520" y="766318"/>
            <a:ext cx="8640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sz="3200" b="1" dirty="0">
                <a:solidFill>
                  <a:srgbClr val="1F497D">
                    <a:lumMod val="75000"/>
                  </a:srgbClr>
                </a:solidFill>
                <a:latin typeface="Calibri" pitchFamily="34" charset="0"/>
              </a:rPr>
              <a:t>IS MODEL FOR PUBLIC SERVICES</a:t>
            </a:r>
            <a:endParaRPr lang="en-US" sz="3200" b="1" dirty="0">
              <a:solidFill>
                <a:srgbClr val="1F497D">
                  <a:lumMod val="75000"/>
                </a:srgbClr>
              </a:solidFill>
              <a:latin typeface="Calibri" pitchFamily="34" charset="0"/>
            </a:endParaRPr>
          </a:p>
        </p:txBody>
      </p:sp>
    </p:spTree>
    <p:extLst>
      <p:ext uri="{BB962C8B-B14F-4D97-AF65-F5344CB8AC3E}">
        <p14:creationId xmlns:p14="http://schemas.microsoft.com/office/powerpoint/2010/main" val="4248723133"/>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348222822"/>
              </p:ext>
            </p:extLst>
          </p:nvPr>
        </p:nvGraphicFramePr>
        <p:xfrm>
          <a:off x="3302000" y="1594495"/>
          <a:ext cx="6604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a:spLocks/>
          </p:cNvSpPr>
          <p:nvPr/>
        </p:nvSpPr>
        <p:spPr>
          <a:xfrm>
            <a:off x="773906" y="2357438"/>
            <a:ext cx="2766078" cy="461665"/>
          </a:xfrm>
          <a:prstGeom prst="rect">
            <a:avLst/>
          </a:prstGeom>
          <a:noFill/>
        </p:spPr>
        <p:txBody>
          <a:bodyPr wrap="none">
            <a:spAutoFit/>
          </a:bodyPr>
          <a:lstStyle/>
          <a:p>
            <a:pPr fontAlgn="auto">
              <a:spcBef>
                <a:spcPts val="0"/>
              </a:spcBef>
              <a:spcAft>
                <a:spcPts val="0"/>
              </a:spcAft>
              <a:defRPr/>
            </a:pPr>
            <a:r>
              <a:rPr lang="pt-PT" sz="2400" b="1" dirty="0">
                <a:solidFill>
                  <a:schemeClr val="bg2">
                    <a:lumMod val="75000"/>
                  </a:schemeClr>
                </a:solidFill>
                <a:latin typeface="+mn-lt"/>
                <a:cs typeface="Segoe UI" pitchFamily="34" charset="0"/>
              </a:rPr>
              <a:t>Electronic payments</a:t>
            </a:r>
            <a:endParaRPr lang="en-US" sz="2400" b="1" dirty="0">
              <a:solidFill>
                <a:schemeClr val="bg2">
                  <a:lumMod val="75000"/>
                </a:schemeClr>
              </a:solidFill>
              <a:latin typeface="+mn-lt"/>
              <a:cs typeface="Segoe UI" pitchFamily="34" charset="0"/>
            </a:endParaRPr>
          </a:p>
        </p:txBody>
      </p:sp>
      <p:sp>
        <p:nvSpPr>
          <p:cNvPr id="4" name="TextBox 3"/>
          <p:cNvSpPr txBox="1">
            <a:spLocks/>
          </p:cNvSpPr>
          <p:nvPr/>
        </p:nvSpPr>
        <p:spPr>
          <a:xfrm>
            <a:off x="1057673" y="3395663"/>
            <a:ext cx="2497350" cy="461665"/>
          </a:xfrm>
          <a:prstGeom prst="rect">
            <a:avLst/>
          </a:prstGeom>
          <a:noFill/>
        </p:spPr>
        <p:txBody>
          <a:bodyPr wrap="none">
            <a:spAutoFit/>
          </a:bodyPr>
          <a:lstStyle/>
          <a:p>
            <a:pPr fontAlgn="auto">
              <a:spcBef>
                <a:spcPts val="0"/>
              </a:spcBef>
              <a:spcAft>
                <a:spcPts val="0"/>
              </a:spcAft>
              <a:defRPr/>
            </a:pPr>
            <a:r>
              <a:rPr lang="pt-PT" sz="2400" b="1" dirty="0">
                <a:solidFill>
                  <a:schemeClr val="bg2">
                    <a:lumMod val="75000"/>
                  </a:schemeClr>
                </a:solidFill>
                <a:latin typeface="+mn-lt"/>
                <a:cs typeface="Segoe UI" pitchFamily="34" charset="0"/>
              </a:rPr>
              <a:t>Certificates online</a:t>
            </a:r>
            <a:endParaRPr lang="en-US" sz="2400" b="1" dirty="0">
              <a:solidFill>
                <a:schemeClr val="bg2">
                  <a:lumMod val="75000"/>
                </a:schemeClr>
              </a:solidFill>
              <a:latin typeface="+mn-lt"/>
              <a:cs typeface="Segoe UI" pitchFamily="34" charset="0"/>
            </a:endParaRPr>
          </a:p>
        </p:txBody>
      </p:sp>
      <p:sp>
        <p:nvSpPr>
          <p:cNvPr id="5" name="TextBox 4"/>
          <p:cNvSpPr txBox="1">
            <a:spLocks/>
          </p:cNvSpPr>
          <p:nvPr/>
        </p:nvSpPr>
        <p:spPr>
          <a:xfrm>
            <a:off x="1236531" y="3895725"/>
            <a:ext cx="3790268" cy="461665"/>
          </a:xfrm>
          <a:prstGeom prst="rect">
            <a:avLst/>
          </a:prstGeom>
          <a:noFill/>
        </p:spPr>
        <p:txBody>
          <a:bodyPr wrap="none">
            <a:spAutoFit/>
          </a:bodyPr>
          <a:lstStyle/>
          <a:p>
            <a:pPr fontAlgn="auto">
              <a:spcBef>
                <a:spcPts val="0"/>
              </a:spcBef>
              <a:spcAft>
                <a:spcPts val="0"/>
              </a:spcAft>
              <a:defRPr/>
            </a:pPr>
            <a:r>
              <a:rPr lang="pt-PT" sz="2400" b="1" dirty="0">
                <a:solidFill>
                  <a:schemeClr val="bg2">
                    <a:lumMod val="75000"/>
                  </a:schemeClr>
                </a:solidFill>
                <a:latin typeface="+mn-lt"/>
                <a:cs typeface="Segoe UI" pitchFamily="34" charset="0"/>
              </a:rPr>
              <a:t>Create a company in 60  min</a:t>
            </a:r>
            <a:endParaRPr lang="en-US" sz="2400" b="1" dirty="0">
              <a:solidFill>
                <a:schemeClr val="bg2">
                  <a:lumMod val="75000"/>
                </a:schemeClr>
              </a:solidFill>
              <a:latin typeface="+mn-lt"/>
              <a:cs typeface="Segoe UI" pitchFamily="34" charset="0"/>
            </a:endParaRPr>
          </a:p>
        </p:txBody>
      </p:sp>
      <p:sp>
        <p:nvSpPr>
          <p:cNvPr id="6" name="TextBox 5"/>
          <p:cNvSpPr txBox="1">
            <a:spLocks/>
          </p:cNvSpPr>
          <p:nvPr/>
        </p:nvSpPr>
        <p:spPr>
          <a:xfrm>
            <a:off x="1393032" y="4467226"/>
            <a:ext cx="3001463" cy="461665"/>
          </a:xfrm>
          <a:prstGeom prst="rect">
            <a:avLst/>
          </a:prstGeom>
          <a:noFill/>
        </p:spPr>
        <p:txBody>
          <a:bodyPr wrap="none">
            <a:spAutoFit/>
          </a:bodyPr>
          <a:lstStyle/>
          <a:p>
            <a:pPr fontAlgn="auto">
              <a:spcBef>
                <a:spcPts val="0"/>
              </a:spcBef>
              <a:spcAft>
                <a:spcPts val="0"/>
              </a:spcAft>
              <a:defRPr/>
            </a:pPr>
            <a:r>
              <a:rPr lang="pt-PT" sz="2400" b="1" dirty="0">
                <a:solidFill>
                  <a:schemeClr val="bg2">
                    <a:lumMod val="75000"/>
                  </a:schemeClr>
                </a:solidFill>
                <a:latin typeface="+mn-lt"/>
                <a:cs typeface="Segoe UI" pitchFamily="34" charset="0"/>
              </a:rPr>
              <a:t>Unique Car Document</a:t>
            </a:r>
            <a:endParaRPr lang="en-US" sz="2400" b="1" dirty="0">
              <a:solidFill>
                <a:schemeClr val="bg2">
                  <a:lumMod val="75000"/>
                </a:schemeClr>
              </a:solidFill>
              <a:latin typeface="+mn-lt"/>
              <a:cs typeface="Segoe UI" pitchFamily="34" charset="0"/>
            </a:endParaRPr>
          </a:p>
        </p:txBody>
      </p:sp>
      <p:sp>
        <p:nvSpPr>
          <p:cNvPr id="7" name="TextBox 6"/>
          <p:cNvSpPr txBox="1">
            <a:spLocks/>
          </p:cNvSpPr>
          <p:nvPr/>
        </p:nvSpPr>
        <p:spPr>
          <a:xfrm>
            <a:off x="928688" y="2857501"/>
            <a:ext cx="2294667" cy="461665"/>
          </a:xfrm>
          <a:prstGeom prst="rect">
            <a:avLst/>
          </a:prstGeom>
          <a:noFill/>
        </p:spPr>
        <p:txBody>
          <a:bodyPr wrap="none">
            <a:spAutoFit/>
          </a:bodyPr>
          <a:lstStyle/>
          <a:p>
            <a:pPr fontAlgn="auto">
              <a:spcBef>
                <a:spcPts val="0"/>
              </a:spcBef>
              <a:spcAft>
                <a:spcPts val="0"/>
              </a:spcAft>
              <a:defRPr/>
            </a:pPr>
            <a:r>
              <a:rPr lang="pt-PT" sz="2400" b="1" dirty="0">
                <a:solidFill>
                  <a:schemeClr val="bg2">
                    <a:lumMod val="75000"/>
                  </a:schemeClr>
                </a:solidFill>
                <a:latin typeface="+mn-lt"/>
                <a:cs typeface="Segoe UI" pitchFamily="34" charset="0"/>
              </a:rPr>
              <a:t>Electronic Forms</a:t>
            </a:r>
            <a:endParaRPr lang="en-US" sz="2400" b="1" dirty="0">
              <a:solidFill>
                <a:schemeClr val="bg2">
                  <a:lumMod val="75000"/>
                </a:schemeClr>
              </a:solidFill>
              <a:latin typeface="+mn-lt"/>
              <a:cs typeface="Segoe UI" pitchFamily="34" charset="0"/>
            </a:endParaRPr>
          </a:p>
        </p:txBody>
      </p:sp>
      <p:sp>
        <p:nvSpPr>
          <p:cNvPr id="17416" name="TextBox 7"/>
          <p:cNvSpPr txBox="1">
            <a:spLocks/>
          </p:cNvSpPr>
          <p:nvPr/>
        </p:nvSpPr>
        <p:spPr bwMode="auto">
          <a:xfrm>
            <a:off x="993520" y="799088"/>
            <a:ext cx="8640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sz="3200" b="1" dirty="0" err="1">
                <a:solidFill>
                  <a:schemeClr val="bg2">
                    <a:lumMod val="75000"/>
                  </a:schemeClr>
                </a:solidFill>
                <a:latin typeface="Calibri" pitchFamily="34" charset="0"/>
              </a:rPr>
              <a:t>Integrated</a:t>
            </a:r>
            <a:r>
              <a:rPr lang="pt-PT" sz="3200" b="1" dirty="0">
                <a:solidFill>
                  <a:schemeClr val="bg2">
                    <a:lumMod val="75000"/>
                  </a:schemeClr>
                </a:solidFill>
                <a:latin typeface="Calibri" pitchFamily="34" charset="0"/>
              </a:rPr>
              <a:t> </a:t>
            </a:r>
            <a:r>
              <a:rPr lang="pt-PT" sz="3200" b="1" dirty="0" err="1">
                <a:solidFill>
                  <a:schemeClr val="bg2">
                    <a:lumMod val="75000"/>
                  </a:schemeClr>
                </a:solidFill>
                <a:latin typeface="Calibri" pitchFamily="34" charset="0"/>
              </a:rPr>
              <a:t>Public</a:t>
            </a:r>
            <a:r>
              <a:rPr lang="pt-PT" sz="3200" b="1" dirty="0">
                <a:solidFill>
                  <a:schemeClr val="bg2">
                    <a:lumMod val="75000"/>
                  </a:schemeClr>
                </a:solidFill>
                <a:latin typeface="Calibri" pitchFamily="34" charset="0"/>
              </a:rPr>
              <a:t> </a:t>
            </a:r>
            <a:r>
              <a:rPr lang="pt-PT" sz="3200" b="1" dirty="0" err="1">
                <a:solidFill>
                  <a:schemeClr val="bg2">
                    <a:lumMod val="75000"/>
                  </a:schemeClr>
                </a:solidFill>
                <a:latin typeface="Calibri" pitchFamily="34" charset="0"/>
              </a:rPr>
              <a:t>Services</a:t>
            </a:r>
            <a:endParaRPr lang="en-US" sz="3200" b="1" dirty="0">
              <a:solidFill>
                <a:schemeClr val="bg2">
                  <a:lumMod val="75000"/>
                </a:schemeClr>
              </a:solidFill>
              <a:latin typeface="Calibri" pitchFamily="34" charset="0"/>
            </a:endParaRPr>
          </a:p>
        </p:txBody>
      </p:sp>
    </p:spTree>
    <p:extLst>
      <p:ext uri="{BB962C8B-B14F-4D97-AF65-F5344CB8AC3E}">
        <p14:creationId xmlns:p14="http://schemas.microsoft.com/office/powerpoint/2010/main" val="1268446011"/>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a:xfrm>
            <a:off x="993520" y="764704"/>
            <a:ext cx="8640000" cy="710952"/>
          </a:xfrm>
        </p:spPr>
        <p:txBody>
          <a:bodyPr rtlCol="0">
            <a:normAutofit/>
          </a:bodyPr>
          <a:lstStyle/>
          <a:p>
            <a:pPr eaLnBrk="1" fontAlgn="auto" hangingPunct="1">
              <a:spcAft>
                <a:spcPts val="0"/>
              </a:spcAft>
              <a:defRPr/>
            </a:pPr>
            <a:r>
              <a:rPr lang="pt-PT" sz="3200" b="1" dirty="0" smtClean="0">
                <a:solidFill>
                  <a:schemeClr val="bg2">
                    <a:lumMod val="75000"/>
                  </a:schemeClr>
                </a:solidFill>
                <a:ea typeface="+mn-ea"/>
                <a:cs typeface="Segoe UI" pitchFamily="34" charset="0"/>
              </a:rPr>
              <a:t>PRINCIPAL ASSUMPTIONS</a:t>
            </a:r>
          </a:p>
        </p:txBody>
      </p:sp>
      <p:sp>
        <p:nvSpPr>
          <p:cNvPr id="18435" name="Rectangle 3"/>
          <p:cNvSpPr>
            <a:spLocks noGrp="1" noChangeArrowheads="1"/>
          </p:cNvSpPr>
          <p:nvPr>
            <p:ph type="body" idx="4294967295"/>
          </p:nvPr>
        </p:nvSpPr>
        <p:spPr>
          <a:xfrm>
            <a:off x="993520" y="1700808"/>
            <a:ext cx="8640000" cy="5184576"/>
          </a:xfrm>
          <a:prstGeom prst="rect">
            <a:avLst/>
          </a:prstGeom>
        </p:spPr>
        <p:txBody>
          <a:bodyPr>
            <a:normAutofit fontScale="85000" lnSpcReduction="10000"/>
          </a:bodyPr>
          <a:lstStyle/>
          <a:p>
            <a:pPr eaLnBrk="1" hangingPunct="1">
              <a:lnSpc>
                <a:spcPts val="3200"/>
              </a:lnSpc>
            </a:pPr>
            <a:r>
              <a:rPr lang="pt-PT" sz="2400" b="1" u="sng" dirty="0" err="1" smtClean="0">
                <a:solidFill>
                  <a:schemeClr val="bg2">
                    <a:lumMod val="75000"/>
                  </a:schemeClr>
                </a:solidFill>
                <a:latin typeface="Verdana" pitchFamily="34" charset="0"/>
              </a:rPr>
              <a:t>Citizen</a:t>
            </a:r>
            <a:r>
              <a:rPr lang="en-US" sz="2400" b="1" u="sng" dirty="0" smtClean="0">
                <a:solidFill>
                  <a:schemeClr val="bg2">
                    <a:lumMod val="75000"/>
                  </a:schemeClr>
                </a:solidFill>
                <a:latin typeface="Verdana" pitchFamily="34" charset="0"/>
              </a:rPr>
              <a:t>-</a:t>
            </a:r>
            <a:r>
              <a:rPr lang="pt-PT" sz="2400" b="1" u="sng" dirty="0" err="1" smtClean="0">
                <a:solidFill>
                  <a:schemeClr val="bg2">
                    <a:lumMod val="75000"/>
                  </a:schemeClr>
                </a:solidFill>
                <a:latin typeface="Verdana" pitchFamily="34" charset="0"/>
              </a:rPr>
              <a:t>centric</a:t>
            </a:r>
            <a:r>
              <a:rPr lang="pt-PT" sz="2400" b="1" dirty="0" smtClean="0">
                <a:solidFill>
                  <a:schemeClr val="bg2">
                    <a:lumMod val="75000"/>
                  </a:schemeClr>
                </a:solidFill>
                <a:latin typeface="Verdana" pitchFamily="34" charset="0"/>
              </a:rPr>
              <a:t>:  </a:t>
            </a:r>
            <a:r>
              <a:rPr lang="pt-PT" sz="2400" dirty="0" err="1" smtClean="0">
                <a:solidFill>
                  <a:schemeClr val="bg2">
                    <a:lumMod val="75000"/>
                  </a:schemeClr>
                </a:solidFill>
                <a:latin typeface="Verdana" pitchFamily="34" charset="0"/>
              </a:rPr>
              <a:t>Services</a:t>
            </a:r>
            <a:r>
              <a:rPr lang="pt-PT" sz="2400" dirty="0" smtClean="0">
                <a:solidFill>
                  <a:schemeClr val="bg2">
                    <a:lumMod val="75000"/>
                  </a:schemeClr>
                </a:solidFill>
                <a:latin typeface="Verdana" pitchFamily="34" charset="0"/>
              </a:rPr>
              <a:t> to </a:t>
            </a:r>
            <a:r>
              <a:rPr lang="pt-PT" sz="2400" dirty="0" err="1" smtClean="0">
                <a:solidFill>
                  <a:schemeClr val="bg2">
                    <a:lumMod val="75000"/>
                  </a:schemeClr>
                </a:solidFill>
                <a:latin typeface="Verdana" pitchFamily="34" charset="0"/>
              </a:rPr>
              <a:t>focus</a:t>
            </a:r>
            <a:r>
              <a:rPr lang="pt-PT" sz="2400" dirty="0" smtClean="0">
                <a:solidFill>
                  <a:schemeClr val="bg2">
                    <a:lumMod val="75000"/>
                  </a:schemeClr>
                </a:solidFill>
                <a:latin typeface="Verdana" pitchFamily="34" charset="0"/>
              </a:rPr>
              <a:t> on the </a:t>
            </a:r>
            <a:r>
              <a:rPr lang="pt-PT" sz="2400" dirty="0" err="1" smtClean="0">
                <a:solidFill>
                  <a:schemeClr val="bg2">
                    <a:lumMod val="75000"/>
                  </a:schemeClr>
                </a:solidFill>
                <a:latin typeface="Verdana" pitchFamily="34" charset="0"/>
              </a:rPr>
              <a:t>needs</a:t>
            </a:r>
            <a:r>
              <a:rPr lang="pt-PT" sz="2400" dirty="0" smtClean="0">
                <a:solidFill>
                  <a:schemeClr val="bg2">
                    <a:lumMod val="75000"/>
                  </a:schemeClr>
                </a:solidFill>
                <a:latin typeface="Verdana" pitchFamily="34" charset="0"/>
              </a:rPr>
              <a:t> of the </a:t>
            </a:r>
            <a:r>
              <a:rPr lang="pt-PT" sz="2400" dirty="0" err="1" smtClean="0">
                <a:solidFill>
                  <a:schemeClr val="bg2">
                    <a:lumMod val="75000"/>
                  </a:schemeClr>
                </a:solidFill>
                <a:latin typeface="Verdana" pitchFamily="34" charset="0"/>
              </a:rPr>
              <a:t>citizens</a:t>
            </a:r>
            <a:r>
              <a:rPr lang="pt-PT" sz="2400" dirty="0" smtClean="0">
                <a:solidFill>
                  <a:schemeClr val="bg2">
                    <a:lumMod val="75000"/>
                  </a:schemeClr>
                </a:solidFill>
                <a:latin typeface="Verdana" pitchFamily="34" charset="0"/>
              </a:rPr>
              <a:t> and </a:t>
            </a:r>
            <a:r>
              <a:rPr lang="pt-PT" sz="2400" dirty="0" err="1" smtClean="0">
                <a:solidFill>
                  <a:schemeClr val="bg2">
                    <a:lumMod val="75000"/>
                  </a:schemeClr>
                </a:solidFill>
                <a:latin typeface="Verdana" pitchFamily="34" charset="0"/>
              </a:rPr>
              <a:t>maximise</a:t>
            </a:r>
            <a:r>
              <a:rPr lang="pt-PT" sz="2400" dirty="0" smtClean="0">
                <a:solidFill>
                  <a:schemeClr val="bg2">
                    <a:lumMod val="75000"/>
                  </a:schemeClr>
                </a:solidFill>
                <a:latin typeface="Verdana" pitchFamily="34" charset="0"/>
              </a:rPr>
              <a:t> </a:t>
            </a:r>
            <a:r>
              <a:rPr lang="pt-PT" sz="2400" dirty="0" err="1" smtClean="0">
                <a:solidFill>
                  <a:schemeClr val="bg2">
                    <a:lumMod val="75000"/>
                  </a:schemeClr>
                </a:solidFill>
                <a:latin typeface="Verdana" pitchFamily="34" charset="0"/>
              </a:rPr>
              <a:t>thier</a:t>
            </a:r>
            <a:r>
              <a:rPr lang="pt-PT" sz="2400" dirty="0" smtClean="0">
                <a:solidFill>
                  <a:schemeClr val="bg2">
                    <a:lumMod val="75000"/>
                  </a:schemeClr>
                </a:solidFill>
                <a:latin typeface="Verdana" pitchFamily="34" charset="0"/>
              </a:rPr>
              <a:t> </a:t>
            </a:r>
            <a:r>
              <a:rPr lang="pt-PT" sz="2400" dirty="0" err="1" smtClean="0">
                <a:solidFill>
                  <a:schemeClr val="bg2">
                    <a:lumMod val="75000"/>
                  </a:schemeClr>
                </a:solidFill>
                <a:latin typeface="Verdana" pitchFamily="34" charset="0"/>
              </a:rPr>
              <a:t>satisfaction</a:t>
            </a:r>
            <a:r>
              <a:rPr lang="pt-PT" sz="2000" dirty="0" smtClean="0">
                <a:solidFill>
                  <a:schemeClr val="bg2">
                    <a:lumMod val="75000"/>
                  </a:schemeClr>
                </a:solidFill>
                <a:latin typeface="Verdana" pitchFamily="34" charset="0"/>
              </a:rPr>
              <a:t>.</a:t>
            </a:r>
            <a:endParaRPr lang="pt-PT" sz="1200" dirty="0" smtClean="0">
              <a:solidFill>
                <a:schemeClr val="bg2">
                  <a:lumMod val="75000"/>
                </a:schemeClr>
              </a:solidFill>
              <a:latin typeface="Verdana" pitchFamily="34" charset="0"/>
            </a:endParaRPr>
          </a:p>
          <a:p>
            <a:pPr eaLnBrk="1" hangingPunct="1">
              <a:lnSpc>
                <a:spcPts val="3200"/>
              </a:lnSpc>
            </a:pPr>
            <a:endParaRPr lang="pt-PT" sz="1200" dirty="0" smtClean="0">
              <a:solidFill>
                <a:schemeClr val="bg2">
                  <a:lumMod val="75000"/>
                </a:schemeClr>
              </a:solidFill>
              <a:latin typeface="Verdana" pitchFamily="34" charset="0"/>
            </a:endParaRPr>
          </a:p>
          <a:p>
            <a:pPr eaLnBrk="1" hangingPunct="1">
              <a:lnSpc>
                <a:spcPts val="3200"/>
              </a:lnSpc>
            </a:pPr>
            <a:r>
              <a:rPr lang="pt-PT" sz="2400" b="1" u="sng" dirty="0" smtClean="0">
                <a:solidFill>
                  <a:schemeClr val="bg2">
                    <a:lumMod val="75000"/>
                  </a:schemeClr>
                </a:solidFill>
                <a:latin typeface="Verdana" pitchFamily="34" charset="0"/>
              </a:rPr>
              <a:t>One Stop Shop</a:t>
            </a:r>
            <a:r>
              <a:rPr lang="pt-PT" sz="2400" b="1" dirty="0" smtClean="0">
                <a:solidFill>
                  <a:schemeClr val="bg2">
                    <a:lumMod val="75000"/>
                  </a:schemeClr>
                </a:solidFill>
                <a:latin typeface="Verdana" pitchFamily="34" charset="0"/>
              </a:rPr>
              <a:t>: </a:t>
            </a:r>
            <a:r>
              <a:rPr lang="pt-PT" sz="2400" dirty="0" smtClean="0">
                <a:solidFill>
                  <a:schemeClr val="bg2">
                    <a:lumMod val="75000"/>
                  </a:schemeClr>
                </a:solidFill>
                <a:latin typeface="Verdana" pitchFamily="34" charset="0"/>
              </a:rPr>
              <a:t>Horizontal </a:t>
            </a:r>
            <a:r>
              <a:rPr lang="pt-PT" sz="2400" dirty="0" err="1" smtClean="0">
                <a:solidFill>
                  <a:schemeClr val="bg2">
                    <a:lumMod val="75000"/>
                  </a:schemeClr>
                </a:solidFill>
                <a:latin typeface="Verdana" pitchFamily="34" charset="0"/>
              </a:rPr>
              <a:t>service</a:t>
            </a:r>
            <a:r>
              <a:rPr lang="pt-PT" sz="2400" dirty="0" smtClean="0">
                <a:solidFill>
                  <a:schemeClr val="bg2">
                    <a:lumMod val="75000"/>
                  </a:schemeClr>
                </a:solidFill>
                <a:latin typeface="Verdana" pitchFamily="34" charset="0"/>
              </a:rPr>
              <a:t> delivery </a:t>
            </a:r>
            <a:r>
              <a:rPr lang="pt-PT" sz="2400" dirty="0" err="1" smtClean="0">
                <a:solidFill>
                  <a:schemeClr val="bg2">
                    <a:lumMod val="75000"/>
                  </a:schemeClr>
                </a:solidFill>
                <a:latin typeface="Verdana" pitchFamily="34" charset="0"/>
              </a:rPr>
              <a:t>by</a:t>
            </a:r>
            <a:r>
              <a:rPr lang="pt-PT" sz="2400" dirty="0" smtClean="0">
                <a:solidFill>
                  <a:schemeClr val="bg2">
                    <a:lumMod val="75000"/>
                  </a:schemeClr>
                </a:solidFill>
                <a:latin typeface="Verdana" pitchFamily="34" charset="0"/>
              </a:rPr>
              <a:t> the </a:t>
            </a:r>
            <a:r>
              <a:rPr lang="pt-PT" sz="2400" dirty="0" err="1" smtClean="0">
                <a:solidFill>
                  <a:schemeClr val="bg2">
                    <a:lumMod val="75000"/>
                  </a:schemeClr>
                </a:solidFill>
                <a:latin typeface="Verdana" pitchFamily="34" charset="0"/>
              </a:rPr>
              <a:t>public</a:t>
            </a:r>
            <a:r>
              <a:rPr lang="pt-PT" sz="2400" dirty="0" smtClean="0">
                <a:solidFill>
                  <a:schemeClr val="bg2">
                    <a:lumMod val="75000"/>
                  </a:schemeClr>
                </a:solidFill>
                <a:latin typeface="Verdana" pitchFamily="34" charset="0"/>
              </a:rPr>
              <a:t> </a:t>
            </a:r>
            <a:r>
              <a:rPr lang="pt-PT" sz="2400" dirty="0" err="1" smtClean="0">
                <a:solidFill>
                  <a:schemeClr val="bg2">
                    <a:lumMod val="75000"/>
                  </a:schemeClr>
                </a:solidFill>
                <a:latin typeface="Verdana" pitchFamily="34" charset="0"/>
              </a:rPr>
              <a:t>administration</a:t>
            </a:r>
            <a:r>
              <a:rPr lang="pt-PT" sz="2400" dirty="0" smtClean="0">
                <a:solidFill>
                  <a:schemeClr val="bg2">
                    <a:lumMod val="75000"/>
                  </a:schemeClr>
                </a:solidFill>
                <a:latin typeface="Verdana" pitchFamily="34" charset="0"/>
              </a:rPr>
              <a:t> agencies </a:t>
            </a:r>
            <a:r>
              <a:rPr lang="pt-PT" sz="2400" dirty="0" err="1" smtClean="0">
                <a:solidFill>
                  <a:schemeClr val="bg2">
                    <a:lumMod val="75000"/>
                  </a:schemeClr>
                </a:solidFill>
                <a:latin typeface="Verdana" pitchFamily="34" charset="0"/>
              </a:rPr>
              <a:t>through</a:t>
            </a:r>
            <a:r>
              <a:rPr lang="pt-PT" sz="2400" dirty="0" smtClean="0">
                <a:solidFill>
                  <a:schemeClr val="bg2">
                    <a:lumMod val="75000"/>
                  </a:schemeClr>
                </a:solidFill>
                <a:latin typeface="Verdana" pitchFamily="34" charset="0"/>
              </a:rPr>
              <a:t> the </a:t>
            </a:r>
            <a:r>
              <a:rPr lang="pt-PT" sz="2400" dirty="0" err="1" smtClean="0">
                <a:solidFill>
                  <a:schemeClr val="bg2">
                    <a:lumMod val="75000"/>
                  </a:schemeClr>
                </a:solidFill>
                <a:latin typeface="Verdana" pitchFamily="34" charset="0"/>
              </a:rPr>
              <a:t>Citizens</a:t>
            </a:r>
            <a:r>
              <a:rPr lang="pt-PT" sz="2400" dirty="0" smtClean="0">
                <a:solidFill>
                  <a:schemeClr val="bg2">
                    <a:lumMod val="75000"/>
                  </a:schemeClr>
                </a:solidFill>
                <a:latin typeface="Verdana" pitchFamily="34" charset="0"/>
              </a:rPr>
              <a:t> </a:t>
            </a:r>
            <a:r>
              <a:rPr lang="pt-PT" sz="2400" dirty="0" err="1" smtClean="0">
                <a:solidFill>
                  <a:schemeClr val="bg2">
                    <a:lumMod val="75000"/>
                  </a:schemeClr>
                </a:solidFill>
                <a:latin typeface="Verdana" pitchFamily="34" charset="0"/>
              </a:rPr>
              <a:t>House</a:t>
            </a:r>
            <a:r>
              <a:rPr lang="pt-PT" sz="2400" dirty="0" smtClean="0">
                <a:solidFill>
                  <a:schemeClr val="bg2">
                    <a:lumMod val="75000"/>
                  </a:schemeClr>
                </a:solidFill>
                <a:latin typeface="Verdana" pitchFamily="34" charset="0"/>
              </a:rPr>
              <a:t> to </a:t>
            </a:r>
            <a:r>
              <a:rPr lang="pt-PT" sz="2400" dirty="0" err="1" smtClean="0">
                <a:solidFill>
                  <a:schemeClr val="bg2">
                    <a:lumMod val="75000"/>
                  </a:schemeClr>
                </a:solidFill>
                <a:latin typeface="Verdana" pitchFamily="34" charset="0"/>
              </a:rPr>
              <a:t>provide</a:t>
            </a:r>
            <a:r>
              <a:rPr lang="pt-PT" sz="2400" dirty="0" smtClean="0">
                <a:solidFill>
                  <a:schemeClr val="bg2">
                    <a:lumMod val="75000"/>
                  </a:schemeClr>
                </a:solidFill>
                <a:latin typeface="Verdana" pitchFamily="34" charset="0"/>
              </a:rPr>
              <a:t> one </a:t>
            </a:r>
            <a:r>
              <a:rPr lang="pt-PT" sz="2400" dirty="0" err="1" smtClean="0">
                <a:solidFill>
                  <a:schemeClr val="bg2">
                    <a:lumMod val="75000"/>
                  </a:schemeClr>
                </a:solidFill>
                <a:latin typeface="Verdana" pitchFamily="34" charset="0"/>
              </a:rPr>
              <a:t>front</a:t>
            </a:r>
            <a:r>
              <a:rPr lang="pt-PT" sz="2400" dirty="0" smtClean="0">
                <a:solidFill>
                  <a:schemeClr val="bg2">
                    <a:lumMod val="75000"/>
                  </a:schemeClr>
                </a:solidFill>
                <a:latin typeface="Verdana" pitchFamily="34" charset="0"/>
              </a:rPr>
              <a:t> </a:t>
            </a:r>
            <a:r>
              <a:rPr lang="pt-PT" sz="2400" dirty="0" err="1" smtClean="0">
                <a:solidFill>
                  <a:schemeClr val="bg2">
                    <a:lumMod val="75000"/>
                  </a:schemeClr>
                </a:solidFill>
                <a:latin typeface="Verdana" pitchFamily="34" charset="0"/>
              </a:rPr>
              <a:t>office</a:t>
            </a:r>
            <a:r>
              <a:rPr lang="pt-PT" sz="2400" dirty="0" smtClean="0">
                <a:solidFill>
                  <a:schemeClr val="bg2">
                    <a:lumMod val="75000"/>
                  </a:schemeClr>
                </a:solidFill>
                <a:latin typeface="Verdana" pitchFamily="34" charset="0"/>
              </a:rPr>
              <a:t> for </a:t>
            </a:r>
            <a:r>
              <a:rPr lang="pt-PT" sz="2400" dirty="0" err="1" smtClean="0">
                <a:solidFill>
                  <a:schemeClr val="bg2">
                    <a:lumMod val="75000"/>
                  </a:schemeClr>
                </a:solidFill>
                <a:latin typeface="Verdana" pitchFamily="34" charset="0"/>
              </a:rPr>
              <a:t>integrated</a:t>
            </a:r>
            <a:r>
              <a:rPr lang="pt-PT" sz="2400" dirty="0" smtClean="0">
                <a:solidFill>
                  <a:schemeClr val="bg2">
                    <a:lumMod val="75000"/>
                  </a:schemeClr>
                </a:solidFill>
                <a:latin typeface="Verdana" pitchFamily="34" charset="0"/>
              </a:rPr>
              <a:t> </a:t>
            </a:r>
            <a:r>
              <a:rPr lang="pt-PT" sz="2400" dirty="0" err="1" smtClean="0">
                <a:solidFill>
                  <a:schemeClr val="bg2">
                    <a:lumMod val="75000"/>
                  </a:schemeClr>
                </a:solidFill>
                <a:latin typeface="Verdana" pitchFamily="34" charset="0"/>
              </a:rPr>
              <a:t>products</a:t>
            </a:r>
            <a:r>
              <a:rPr lang="pt-PT" sz="2400" dirty="0" smtClean="0">
                <a:solidFill>
                  <a:schemeClr val="bg2">
                    <a:lumMod val="75000"/>
                  </a:schemeClr>
                </a:solidFill>
                <a:latin typeface="Verdana" pitchFamily="34" charset="0"/>
              </a:rPr>
              <a:t> and </a:t>
            </a:r>
            <a:r>
              <a:rPr lang="pt-PT" sz="2400" dirty="0" err="1" smtClean="0">
                <a:solidFill>
                  <a:schemeClr val="bg2">
                    <a:lumMod val="75000"/>
                  </a:schemeClr>
                </a:solidFill>
                <a:latin typeface="Verdana" pitchFamily="34" charset="0"/>
              </a:rPr>
              <a:t>services</a:t>
            </a:r>
            <a:r>
              <a:rPr lang="pt-PT" sz="2400" dirty="0" smtClean="0">
                <a:solidFill>
                  <a:schemeClr val="bg2">
                    <a:lumMod val="75000"/>
                  </a:schemeClr>
                </a:solidFill>
                <a:latin typeface="Verdana" pitchFamily="34" charset="0"/>
              </a:rPr>
              <a:t>.</a:t>
            </a:r>
            <a:endParaRPr lang="pt-PT" sz="1200" dirty="0" smtClean="0">
              <a:solidFill>
                <a:schemeClr val="bg2">
                  <a:lumMod val="75000"/>
                </a:schemeClr>
              </a:solidFill>
              <a:latin typeface="Verdana" pitchFamily="34" charset="0"/>
            </a:endParaRPr>
          </a:p>
          <a:p>
            <a:pPr eaLnBrk="1" hangingPunct="1">
              <a:lnSpc>
                <a:spcPts val="3200"/>
              </a:lnSpc>
            </a:pPr>
            <a:endParaRPr lang="en-US" sz="1200" dirty="0" smtClean="0">
              <a:solidFill>
                <a:schemeClr val="bg2">
                  <a:lumMod val="75000"/>
                </a:schemeClr>
              </a:solidFill>
              <a:latin typeface="Verdana" pitchFamily="34" charset="0"/>
            </a:endParaRPr>
          </a:p>
          <a:p>
            <a:pPr eaLnBrk="1" hangingPunct="1">
              <a:lnSpc>
                <a:spcPts val="3200"/>
              </a:lnSpc>
            </a:pPr>
            <a:r>
              <a:rPr lang="pt-PT" sz="2400" b="1" u="sng" dirty="0" err="1" smtClean="0">
                <a:solidFill>
                  <a:schemeClr val="bg2">
                    <a:lumMod val="75000"/>
                  </a:schemeClr>
                </a:solidFill>
                <a:latin typeface="Verdana" pitchFamily="34" charset="0"/>
              </a:rPr>
              <a:t>Orient</a:t>
            </a:r>
            <a:r>
              <a:rPr lang="pt-PT" sz="2400" b="1" u="sng" dirty="0" smtClean="0">
                <a:solidFill>
                  <a:schemeClr val="bg2">
                    <a:lumMod val="75000"/>
                  </a:schemeClr>
                </a:solidFill>
                <a:latin typeface="Verdana" pitchFamily="34" charset="0"/>
              </a:rPr>
              <a:t> </a:t>
            </a:r>
            <a:r>
              <a:rPr lang="pt-PT" sz="2400" b="1" u="sng" dirty="0" err="1" smtClean="0">
                <a:solidFill>
                  <a:schemeClr val="bg2">
                    <a:lumMod val="75000"/>
                  </a:schemeClr>
                </a:solidFill>
                <a:latin typeface="Verdana" pitchFamily="34" charset="0"/>
              </a:rPr>
              <a:t>by</a:t>
            </a:r>
            <a:r>
              <a:rPr lang="pt-PT" sz="2400" b="1" u="sng" dirty="0" smtClean="0">
                <a:solidFill>
                  <a:schemeClr val="bg2">
                    <a:lumMod val="75000"/>
                  </a:schemeClr>
                </a:solidFill>
                <a:latin typeface="Verdana" pitchFamily="34" charset="0"/>
              </a:rPr>
              <a:t> Live </a:t>
            </a:r>
            <a:r>
              <a:rPr lang="pt-PT" sz="2400" b="1" u="sng" dirty="0" err="1" smtClean="0">
                <a:solidFill>
                  <a:schemeClr val="bg2">
                    <a:lumMod val="75000"/>
                  </a:schemeClr>
                </a:solidFill>
                <a:latin typeface="Verdana" pitchFamily="34" charset="0"/>
              </a:rPr>
              <a:t>Events</a:t>
            </a:r>
            <a:r>
              <a:rPr lang="pt-PT" sz="2400" b="1" dirty="0" smtClean="0">
                <a:solidFill>
                  <a:schemeClr val="bg2">
                    <a:lumMod val="75000"/>
                  </a:schemeClr>
                </a:solidFill>
                <a:latin typeface="Verdana" pitchFamily="34" charset="0"/>
              </a:rPr>
              <a:t>: </a:t>
            </a:r>
            <a:r>
              <a:rPr lang="pt-PT" sz="2400" dirty="0" smtClean="0">
                <a:solidFill>
                  <a:schemeClr val="bg2">
                    <a:lumMod val="75000"/>
                  </a:schemeClr>
                </a:solidFill>
                <a:latin typeface="Verdana" pitchFamily="34" charset="0"/>
              </a:rPr>
              <a:t>The </a:t>
            </a:r>
            <a:r>
              <a:rPr lang="pt-PT" sz="2400" dirty="0" err="1" smtClean="0">
                <a:solidFill>
                  <a:schemeClr val="bg2">
                    <a:lumMod val="75000"/>
                  </a:schemeClr>
                </a:solidFill>
                <a:latin typeface="Verdana" pitchFamily="34" charset="0"/>
              </a:rPr>
              <a:t>services</a:t>
            </a:r>
            <a:r>
              <a:rPr lang="pt-PT" sz="2400" dirty="0" smtClean="0">
                <a:solidFill>
                  <a:schemeClr val="bg2">
                    <a:lumMod val="75000"/>
                  </a:schemeClr>
                </a:solidFill>
                <a:latin typeface="Verdana" pitchFamily="34" charset="0"/>
              </a:rPr>
              <a:t> and </a:t>
            </a:r>
            <a:r>
              <a:rPr lang="pt-PT" sz="2400" dirty="0" err="1" smtClean="0">
                <a:solidFill>
                  <a:schemeClr val="bg2">
                    <a:lumMod val="75000"/>
                  </a:schemeClr>
                </a:solidFill>
                <a:latin typeface="Verdana" pitchFamily="34" charset="0"/>
              </a:rPr>
              <a:t>products</a:t>
            </a:r>
            <a:r>
              <a:rPr lang="pt-PT" sz="2400" dirty="0" smtClean="0">
                <a:solidFill>
                  <a:schemeClr val="bg2">
                    <a:lumMod val="75000"/>
                  </a:schemeClr>
                </a:solidFill>
                <a:latin typeface="Verdana" pitchFamily="34" charset="0"/>
              </a:rPr>
              <a:t> are </a:t>
            </a:r>
            <a:r>
              <a:rPr lang="pt-PT" sz="2400" dirty="0" err="1" smtClean="0">
                <a:solidFill>
                  <a:schemeClr val="bg2">
                    <a:lumMod val="75000"/>
                  </a:schemeClr>
                </a:solidFill>
                <a:latin typeface="Verdana" pitchFamily="34" charset="0"/>
              </a:rPr>
              <a:t>organized</a:t>
            </a:r>
            <a:r>
              <a:rPr lang="pt-PT" sz="2400" dirty="0" smtClean="0">
                <a:solidFill>
                  <a:schemeClr val="bg2">
                    <a:lumMod val="75000"/>
                  </a:schemeClr>
                </a:solidFill>
                <a:latin typeface="Verdana" pitchFamily="34" charset="0"/>
              </a:rPr>
              <a:t> </a:t>
            </a:r>
            <a:r>
              <a:rPr lang="pt-PT" sz="2400" dirty="0" err="1" smtClean="0">
                <a:solidFill>
                  <a:schemeClr val="bg2">
                    <a:lumMod val="75000"/>
                  </a:schemeClr>
                </a:solidFill>
                <a:latin typeface="Verdana" pitchFamily="34" charset="0"/>
              </a:rPr>
              <a:t>by</a:t>
            </a:r>
            <a:r>
              <a:rPr lang="pt-PT" sz="2400" dirty="0" smtClean="0">
                <a:solidFill>
                  <a:schemeClr val="bg2">
                    <a:lumMod val="75000"/>
                  </a:schemeClr>
                </a:solidFill>
                <a:latin typeface="Verdana" pitchFamily="34" charset="0"/>
              </a:rPr>
              <a:t> </a:t>
            </a:r>
            <a:r>
              <a:rPr lang="pt-PT" sz="2400" dirty="0" err="1" smtClean="0">
                <a:solidFill>
                  <a:schemeClr val="bg2">
                    <a:lumMod val="75000"/>
                  </a:schemeClr>
                </a:solidFill>
                <a:latin typeface="Verdana" pitchFamily="34" charset="0"/>
              </a:rPr>
              <a:t>groups</a:t>
            </a:r>
            <a:r>
              <a:rPr lang="pt-PT" sz="2400" dirty="0" smtClean="0">
                <a:solidFill>
                  <a:schemeClr val="bg2">
                    <a:lumMod val="75000"/>
                  </a:schemeClr>
                </a:solidFill>
                <a:latin typeface="Verdana" pitchFamily="34" charset="0"/>
              </a:rPr>
              <a:t> </a:t>
            </a:r>
            <a:r>
              <a:rPr lang="pt-PT" sz="2400" dirty="0" err="1" smtClean="0">
                <a:solidFill>
                  <a:schemeClr val="bg2">
                    <a:lumMod val="75000"/>
                  </a:schemeClr>
                </a:solidFill>
                <a:latin typeface="Verdana" pitchFamily="34" charset="0"/>
              </a:rPr>
              <a:t>around</a:t>
            </a:r>
            <a:r>
              <a:rPr lang="pt-PT" sz="2400" dirty="0" smtClean="0">
                <a:solidFill>
                  <a:schemeClr val="bg2">
                    <a:lumMod val="75000"/>
                  </a:schemeClr>
                </a:solidFill>
                <a:latin typeface="Verdana" pitchFamily="34" charset="0"/>
              </a:rPr>
              <a:t> the </a:t>
            </a:r>
            <a:r>
              <a:rPr lang="pt-PT" sz="2400" dirty="0" err="1" smtClean="0">
                <a:solidFill>
                  <a:schemeClr val="bg2">
                    <a:lumMod val="75000"/>
                  </a:schemeClr>
                </a:solidFill>
                <a:latin typeface="Verdana" pitchFamily="34" charset="0"/>
              </a:rPr>
              <a:t>life</a:t>
            </a:r>
            <a:r>
              <a:rPr lang="pt-PT" sz="2400" dirty="0" smtClean="0">
                <a:solidFill>
                  <a:schemeClr val="bg2">
                    <a:lumMod val="75000"/>
                  </a:schemeClr>
                </a:solidFill>
                <a:latin typeface="Verdana" pitchFamily="34" charset="0"/>
              </a:rPr>
              <a:t> </a:t>
            </a:r>
            <a:r>
              <a:rPr lang="pt-PT" sz="2400" dirty="0" err="1" smtClean="0">
                <a:solidFill>
                  <a:schemeClr val="bg2">
                    <a:lumMod val="75000"/>
                  </a:schemeClr>
                </a:solidFill>
                <a:latin typeface="Verdana" pitchFamily="34" charset="0"/>
              </a:rPr>
              <a:t>cycle</a:t>
            </a:r>
            <a:r>
              <a:rPr lang="pt-PT" sz="2400" dirty="0" smtClean="0">
                <a:solidFill>
                  <a:schemeClr val="bg2">
                    <a:lumMod val="75000"/>
                  </a:schemeClr>
                </a:solidFill>
                <a:latin typeface="Verdana" pitchFamily="34" charset="0"/>
              </a:rPr>
              <a:t> </a:t>
            </a:r>
            <a:r>
              <a:rPr lang="pt-PT" sz="2400" dirty="0" err="1" smtClean="0">
                <a:solidFill>
                  <a:schemeClr val="bg2">
                    <a:lumMod val="75000"/>
                  </a:schemeClr>
                </a:solidFill>
                <a:latin typeface="Verdana" pitchFamily="34" charset="0"/>
              </a:rPr>
              <a:t>needs</a:t>
            </a:r>
            <a:r>
              <a:rPr lang="pt-PT" sz="2400" dirty="0" smtClean="0">
                <a:solidFill>
                  <a:schemeClr val="bg2">
                    <a:lumMod val="75000"/>
                  </a:schemeClr>
                </a:solidFill>
                <a:latin typeface="Verdana" pitchFamily="34" charset="0"/>
              </a:rPr>
              <a:t> of the </a:t>
            </a:r>
            <a:r>
              <a:rPr lang="pt-PT" sz="2400" dirty="0" err="1" smtClean="0">
                <a:solidFill>
                  <a:schemeClr val="bg2">
                    <a:lumMod val="75000"/>
                  </a:schemeClr>
                </a:solidFill>
                <a:latin typeface="Verdana" pitchFamily="34" charset="0"/>
              </a:rPr>
              <a:t>citizens</a:t>
            </a:r>
            <a:r>
              <a:rPr lang="pt-PT" sz="2400" dirty="0" smtClean="0">
                <a:solidFill>
                  <a:schemeClr val="bg2">
                    <a:lumMod val="75000"/>
                  </a:schemeClr>
                </a:solidFill>
                <a:latin typeface="Verdana" pitchFamily="34" charset="0"/>
              </a:rPr>
              <a:t>/</a:t>
            </a:r>
            <a:r>
              <a:rPr lang="pt-PT" sz="2400" dirty="0" err="1" smtClean="0">
                <a:solidFill>
                  <a:schemeClr val="bg2">
                    <a:lumMod val="75000"/>
                  </a:schemeClr>
                </a:solidFill>
                <a:latin typeface="Verdana" pitchFamily="34" charset="0"/>
              </a:rPr>
              <a:t>companies</a:t>
            </a:r>
            <a:r>
              <a:rPr lang="pt-PT" sz="2400" dirty="0" smtClean="0">
                <a:solidFill>
                  <a:schemeClr val="bg2">
                    <a:lumMod val="75000"/>
                  </a:schemeClr>
                </a:solidFill>
                <a:latin typeface="Verdana" pitchFamily="34" charset="0"/>
              </a:rPr>
              <a:t>. </a:t>
            </a:r>
            <a:r>
              <a:rPr lang="pt-PT" sz="2400" dirty="0" err="1" smtClean="0">
                <a:solidFill>
                  <a:schemeClr val="bg2">
                    <a:lumMod val="75000"/>
                  </a:schemeClr>
                </a:solidFill>
                <a:latin typeface="Verdana" pitchFamily="34" charset="0"/>
              </a:rPr>
              <a:t>Not</a:t>
            </a:r>
            <a:r>
              <a:rPr lang="pt-PT" sz="2400" dirty="0" smtClean="0">
                <a:solidFill>
                  <a:schemeClr val="bg2">
                    <a:lumMod val="75000"/>
                  </a:schemeClr>
                </a:solidFill>
                <a:latin typeface="Verdana" pitchFamily="34" charset="0"/>
              </a:rPr>
              <a:t> on </a:t>
            </a:r>
            <a:r>
              <a:rPr lang="pt-PT" sz="2400" dirty="0" err="1" smtClean="0">
                <a:solidFill>
                  <a:schemeClr val="bg2">
                    <a:lumMod val="75000"/>
                  </a:schemeClr>
                </a:solidFill>
                <a:latin typeface="Verdana" pitchFamily="34" charset="0"/>
              </a:rPr>
              <a:t>how</a:t>
            </a:r>
            <a:r>
              <a:rPr lang="pt-PT" sz="2400" dirty="0" smtClean="0">
                <a:solidFill>
                  <a:schemeClr val="bg2">
                    <a:lumMod val="75000"/>
                  </a:schemeClr>
                </a:solidFill>
                <a:latin typeface="Verdana" pitchFamily="34" charset="0"/>
              </a:rPr>
              <a:t> the </a:t>
            </a:r>
            <a:r>
              <a:rPr lang="pt-PT" sz="2400" dirty="0" err="1" smtClean="0">
                <a:solidFill>
                  <a:schemeClr val="bg2">
                    <a:lumMod val="75000"/>
                  </a:schemeClr>
                </a:solidFill>
                <a:latin typeface="Verdana" pitchFamily="34" charset="0"/>
              </a:rPr>
              <a:t>Government</a:t>
            </a:r>
            <a:r>
              <a:rPr lang="pt-PT" sz="2400" dirty="0" smtClean="0">
                <a:solidFill>
                  <a:schemeClr val="bg2">
                    <a:lumMod val="75000"/>
                  </a:schemeClr>
                </a:solidFill>
                <a:latin typeface="Verdana" pitchFamily="34" charset="0"/>
              </a:rPr>
              <a:t> </a:t>
            </a:r>
            <a:r>
              <a:rPr lang="pt-PT" sz="2400" dirty="0" err="1" smtClean="0">
                <a:solidFill>
                  <a:schemeClr val="bg2">
                    <a:lumMod val="75000"/>
                  </a:schemeClr>
                </a:solidFill>
                <a:latin typeface="Verdana" pitchFamily="34" charset="0"/>
              </a:rPr>
              <a:t>is</a:t>
            </a:r>
            <a:r>
              <a:rPr lang="pt-PT" sz="2400" dirty="0" smtClean="0">
                <a:solidFill>
                  <a:schemeClr val="bg2">
                    <a:lumMod val="75000"/>
                  </a:schemeClr>
                </a:solidFill>
                <a:latin typeface="Verdana" pitchFamily="34" charset="0"/>
              </a:rPr>
              <a:t> </a:t>
            </a:r>
            <a:r>
              <a:rPr lang="pt-PT" sz="2400" dirty="0" err="1" smtClean="0">
                <a:solidFill>
                  <a:schemeClr val="bg2">
                    <a:lumMod val="75000"/>
                  </a:schemeClr>
                </a:solidFill>
                <a:latin typeface="Verdana" pitchFamily="34" charset="0"/>
              </a:rPr>
              <a:t>organized</a:t>
            </a:r>
            <a:r>
              <a:rPr lang="pt-PT" sz="2400" dirty="0" smtClean="0">
                <a:solidFill>
                  <a:schemeClr val="bg2">
                    <a:lumMod val="75000"/>
                  </a:schemeClr>
                </a:solidFill>
                <a:latin typeface="Verdana" pitchFamily="34" charset="0"/>
              </a:rPr>
              <a:t>.</a:t>
            </a:r>
            <a:endParaRPr lang="pt-PT" sz="1200" dirty="0" smtClean="0">
              <a:solidFill>
                <a:schemeClr val="bg2">
                  <a:lumMod val="75000"/>
                </a:schemeClr>
              </a:solidFill>
              <a:latin typeface="Verdana" pitchFamily="34" charset="0"/>
            </a:endParaRPr>
          </a:p>
          <a:p>
            <a:pPr eaLnBrk="1" hangingPunct="1">
              <a:lnSpc>
                <a:spcPts val="3200"/>
              </a:lnSpc>
            </a:pPr>
            <a:endParaRPr lang="en-US" sz="1200" dirty="0" smtClean="0">
              <a:solidFill>
                <a:schemeClr val="bg2">
                  <a:lumMod val="75000"/>
                </a:schemeClr>
              </a:solidFill>
              <a:latin typeface="Verdana" pitchFamily="34" charset="0"/>
            </a:endParaRPr>
          </a:p>
          <a:p>
            <a:pPr eaLnBrk="1" hangingPunct="1">
              <a:lnSpc>
                <a:spcPts val="3200"/>
              </a:lnSpc>
            </a:pPr>
            <a:r>
              <a:rPr lang="pt-PT" sz="2400" b="1" u="sng" dirty="0" err="1" smtClean="0">
                <a:solidFill>
                  <a:schemeClr val="bg2">
                    <a:lumMod val="75000"/>
                  </a:schemeClr>
                </a:solidFill>
                <a:latin typeface="Verdana" pitchFamily="34" charset="0"/>
              </a:rPr>
              <a:t>Quality</a:t>
            </a:r>
            <a:r>
              <a:rPr lang="pt-PT" sz="2400" b="1" dirty="0" smtClean="0">
                <a:solidFill>
                  <a:schemeClr val="bg2">
                    <a:lumMod val="75000"/>
                  </a:schemeClr>
                </a:solidFill>
                <a:latin typeface="Verdana" pitchFamily="34" charset="0"/>
              </a:rPr>
              <a:t>: </a:t>
            </a:r>
            <a:r>
              <a:rPr lang="pt-PT" sz="2400" dirty="0" err="1" smtClean="0">
                <a:solidFill>
                  <a:schemeClr val="bg2">
                    <a:lumMod val="75000"/>
                  </a:schemeClr>
                </a:solidFill>
                <a:latin typeface="Verdana" pitchFamily="34" charset="0"/>
              </a:rPr>
              <a:t>Strong</a:t>
            </a:r>
            <a:r>
              <a:rPr lang="pt-PT" sz="2400" dirty="0" smtClean="0">
                <a:solidFill>
                  <a:schemeClr val="bg2">
                    <a:lumMod val="75000"/>
                  </a:schemeClr>
                </a:solidFill>
                <a:latin typeface="Verdana" pitchFamily="34" charset="0"/>
              </a:rPr>
              <a:t> </a:t>
            </a:r>
            <a:r>
              <a:rPr lang="pt-PT" sz="2400" dirty="0" err="1" smtClean="0">
                <a:solidFill>
                  <a:schemeClr val="bg2">
                    <a:lumMod val="75000"/>
                  </a:schemeClr>
                </a:solidFill>
                <a:latin typeface="Verdana" pitchFamily="34" charset="0"/>
              </a:rPr>
              <a:t>emphasis</a:t>
            </a:r>
            <a:r>
              <a:rPr lang="pt-PT" sz="2400" dirty="0" smtClean="0">
                <a:solidFill>
                  <a:schemeClr val="bg2">
                    <a:lumMod val="75000"/>
                  </a:schemeClr>
                </a:solidFill>
                <a:latin typeface="Verdana" pitchFamily="34" charset="0"/>
              </a:rPr>
              <a:t> on the </a:t>
            </a:r>
            <a:r>
              <a:rPr lang="pt-PT" sz="2400" dirty="0" err="1" smtClean="0">
                <a:solidFill>
                  <a:schemeClr val="bg2">
                    <a:lumMod val="75000"/>
                  </a:schemeClr>
                </a:solidFill>
                <a:latin typeface="Verdana" pitchFamily="34" charset="0"/>
              </a:rPr>
              <a:t>quality</a:t>
            </a:r>
            <a:r>
              <a:rPr lang="pt-PT" sz="2400" dirty="0" smtClean="0">
                <a:solidFill>
                  <a:schemeClr val="bg2">
                    <a:lumMod val="75000"/>
                  </a:schemeClr>
                </a:solidFill>
                <a:latin typeface="Verdana" pitchFamily="34" charset="0"/>
              </a:rPr>
              <a:t> of </a:t>
            </a:r>
            <a:r>
              <a:rPr lang="pt-PT" sz="2400" dirty="0" err="1" smtClean="0">
                <a:solidFill>
                  <a:schemeClr val="bg2">
                    <a:lumMod val="75000"/>
                  </a:schemeClr>
                </a:solidFill>
                <a:latin typeface="Verdana" pitchFamily="34" charset="0"/>
              </a:rPr>
              <a:t>service</a:t>
            </a:r>
            <a:r>
              <a:rPr lang="pt-PT" sz="2400" dirty="0" smtClean="0">
                <a:solidFill>
                  <a:schemeClr val="bg2">
                    <a:lumMod val="75000"/>
                  </a:schemeClr>
                </a:solidFill>
                <a:latin typeface="Verdana" pitchFamily="34" charset="0"/>
              </a:rPr>
              <a:t> delivery.</a:t>
            </a:r>
            <a:endParaRPr lang="en-US" sz="2400" dirty="0" smtClean="0">
              <a:solidFill>
                <a:schemeClr val="bg2">
                  <a:lumMod val="75000"/>
                </a:schemeClr>
              </a:solidFill>
              <a:latin typeface="Verdana" pitchFamily="34" charset="0"/>
            </a:endParaRPr>
          </a:p>
        </p:txBody>
      </p:sp>
    </p:spTree>
    <p:extLst>
      <p:ext uri="{BB962C8B-B14F-4D97-AF65-F5344CB8AC3E}">
        <p14:creationId xmlns:p14="http://schemas.microsoft.com/office/powerpoint/2010/main" val="2207258536"/>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8"/>
          <p:cNvSpPr>
            <a:spLocks noGrp="1" noChangeArrowheads="1"/>
          </p:cNvSpPr>
          <p:nvPr>
            <p:ph type="title"/>
          </p:nvPr>
        </p:nvSpPr>
        <p:spPr>
          <a:xfrm>
            <a:off x="866776" y="764704"/>
            <a:ext cx="3002756" cy="576064"/>
          </a:xfrm>
          <a:solidFill>
            <a:srgbClr val="FFFFFF">
              <a:alpha val="0"/>
            </a:srgbClr>
          </a:solidFill>
        </p:spPr>
        <p:txBody>
          <a:bodyPr rtlCol="0" anchor="t">
            <a:normAutofit fontScale="90000"/>
          </a:bodyPr>
          <a:lstStyle/>
          <a:p>
            <a:pPr eaLnBrk="1" fontAlgn="auto" hangingPunct="1">
              <a:spcAft>
                <a:spcPts val="0"/>
              </a:spcAft>
              <a:defRPr/>
            </a:pPr>
            <a:r>
              <a:rPr lang="pt-PT" sz="2800" b="1" dirty="0" smtClean="0">
                <a:solidFill>
                  <a:schemeClr val="bg2">
                    <a:lumMod val="75000"/>
                  </a:schemeClr>
                </a:solidFill>
                <a:ea typeface="+mn-ea"/>
                <a:cs typeface="Segoe UI" pitchFamily="34" charset="0"/>
              </a:rPr>
              <a:t>CURRENT MODEL </a:t>
            </a:r>
            <a:endParaRPr lang="en-US" sz="2800" b="1" dirty="0" smtClean="0">
              <a:solidFill>
                <a:schemeClr val="bg2">
                  <a:lumMod val="75000"/>
                </a:schemeClr>
              </a:solidFill>
              <a:ea typeface="+mn-ea"/>
              <a:cs typeface="Segoe UI" pitchFamily="34" charset="0"/>
            </a:endParaRPr>
          </a:p>
        </p:txBody>
      </p:sp>
      <p:sp>
        <p:nvSpPr>
          <p:cNvPr id="19460" name="Rectangle 9"/>
          <p:cNvSpPr>
            <a:spLocks noGrp="1" noChangeArrowheads="1"/>
          </p:cNvSpPr>
          <p:nvPr>
            <p:ph type="body" sz="half" idx="2"/>
          </p:nvPr>
        </p:nvSpPr>
        <p:spPr>
          <a:xfrm>
            <a:off x="5541232" y="2196463"/>
            <a:ext cx="4172215" cy="4081463"/>
          </a:xfrm>
          <a:solidFill>
            <a:srgbClr val="FFFFFF"/>
          </a:solidFill>
          <a:ln>
            <a:solidFill>
              <a:srgbClr val="000000"/>
            </a:solidFill>
            <a:miter lim="800000"/>
            <a:headEnd/>
            <a:tailEnd/>
          </a:ln>
        </p:spPr>
        <p:txBody>
          <a:bodyPr/>
          <a:lstStyle/>
          <a:p>
            <a:pPr eaLnBrk="1" hangingPunct="1">
              <a:lnSpc>
                <a:spcPct val="200000"/>
              </a:lnSpc>
            </a:pPr>
            <a:r>
              <a:rPr lang="es-ES" sz="2400" dirty="0" err="1" smtClean="0"/>
              <a:t>Multiple</a:t>
            </a:r>
            <a:r>
              <a:rPr lang="es-ES" sz="2400" dirty="0" smtClean="0"/>
              <a:t> Front offices</a:t>
            </a:r>
          </a:p>
          <a:p>
            <a:pPr eaLnBrk="1" hangingPunct="1">
              <a:lnSpc>
                <a:spcPct val="200000"/>
              </a:lnSpc>
            </a:pPr>
            <a:r>
              <a:rPr lang="es-ES" sz="2400" dirty="0" err="1" smtClean="0"/>
              <a:t>Repetition</a:t>
            </a:r>
            <a:r>
              <a:rPr lang="es-ES" sz="2400" dirty="0" smtClean="0"/>
              <a:t> of </a:t>
            </a:r>
            <a:r>
              <a:rPr lang="es-ES" sz="2400" dirty="0" err="1" smtClean="0"/>
              <a:t>forms</a:t>
            </a:r>
            <a:endParaRPr lang="es-ES" sz="2400" dirty="0" smtClean="0"/>
          </a:p>
          <a:p>
            <a:pPr eaLnBrk="1" hangingPunct="1">
              <a:lnSpc>
                <a:spcPct val="200000"/>
              </a:lnSpc>
            </a:pPr>
            <a:r>
              <a:rPr lang="es-ES" sz="2400" dirty="0" err="1" smtClean="0"/>
              <a:t>Lack</a:t>
            </a:r>
            <a:r>
              <a:rPr lang="es-ES" sz="2400" dirty="0" smtClean="0"/>
              <a:t> of </a:t>
            </a:r>
            <a:r>
              <a:rPr lang="es-ES" sz="2400" dirty="0" err="1" smtClean="0"/>
              <a:t>consistency</a:t>
            </a:r>
            <a:endParaRPr lang="es-ES" sz="2400" dirty="0" smtClean="0"/>
          </a:p>
          <a:p>
            <a:pPr eaLnBrk="1" hangingPunct="1">
              <a:lnSpc>
                <a:spcPct val="200000"/>
              </a:lnSpc>
            </a:pPr>
            <a:r>
              <a:rPr lang="es-ES" sz="2400" dirty="0" err="1" smtClean="0"/>
              <a:t>Multiple</a:t>
            </a:r>
            <a:r>
              <a:rPr lang="es-ES" sz="2400" dirty="0" smtClean="0"/>
              <a:t> </a:t>
            </a:r>
            <a:r>
              <a:rPr lang="es-ES" sz="2400" dirty="0" err="1" smtClean="0"/>
              <a:t>Efforts</a:t>
            </a:r>
            <a:endParaRPr lang="es-ES" sz="2400" dirty="0" smtClean="0"/>
          </a:p>
          <a:p>
            <a:pPr eaLnBrk="1" hangingPunct="1">
              <a:lnSpc>
                <a:spcPct val="200000"/>
              </a:lnSpc>
            </a:pPr>
            <a:r>
              <a:rPr lang="es-ES" sz="2400" dirty="0" err="1" smtClean="0"/>
              <a:t>Waste</a:t>
            </a:r>
            <a:r>
              <a:rPr lang="es-ES" sz="2400" dirty="0" smtClean="0"/>
              <a:t> of time</a:t>
            </a:r>
          </a:p>
        </p:txBody>
      </p:sp>
      <p:grpSp>
        <p:nvGrpSpPr>
          <p:cNvPr id="3" name="Grupo 2"/>
          <p:cNvGrpSpPr/>
          <p:nvPr/>
        </p:nvGrpSpPr>
        <p:grpSpPr>
          <a:xfrm>
            <a:off x="3277986" y="2299650"/>
            <a:ext cx="2067190" cy="3816350"/>
            <a:chOff x="3037152" y="1573213"/>
            <a:chExt cx="2067190" cy="3816350"/>
          </a:xfrm>
        </p:grpSpPr>
        <p:sp>
          <p:nvSpPr>
            <p:cNvPr id="19462" name="AutoShape 16"/>
            <p:cNvSpPr>
              <a:spLocks noChangeArrowheads="1"/>
            </p:cNvSpPr>
            <p:nvPr/>
          </p:nvSpPr>
          <p:spPr bwMode="auto">
            <a:xfrm>
              <a:off x="3193654" y="2293938"/>
              <a:ext cx="1793742" cy="360362"/>
            </a:xfrm>
            <a:prstGeom prst="roundRect">
              <a:avLst>
                <a:gd name="adj" fmla="val 16667"/>
              </a:avLst>
            </a:prstGeom>
            <a:solidFill>
              <a:schemeClr val="accent1"/>
            </a:solidFill>
            <a:ln w="9525">
              <a:solidFill>
                <a:schemeClr val="tx1"/>
              </a:solidFill>
              <a:round/>
              <a:headEnd/>
              <a:tailEnd/>
            </a:ln>
          </p:spPr>
          <p:txBody>
            <a:bodyPr wrap="none" anchor="ctr"/>
            <a:lstStyle/>
            <a:p>
              <a:pPr algn="ctr"/>
              <a:r>
                <a:rPr lang="pt-PT" b="1" dirty="0" err="1">
                  <a:latin typeface="Calibri" pitchFamily="34" charset="0"/>
                </a:rPr>
                <a:t>Registry</a:t>
              </a:r>
              <a:endParaRPr lang="en-US" b="1" dirty="0">
                <a:latin typeface="Calibri" pitchFamily="34" charset="0"/>
              </a:endParaRPr>
            </a:p>
          </p:txBody>
        </p:sp>
        <p:sp>
          <p:nvSpPr>
            <p:cNvPr id="19463" name="AutoShape 17"/>
            <p:cNvSpPr>
              <a:spLocks noChangeArrowheads="1"/>
            </p:cNvSpPr>
            <p:nvPr/>
          </p:nvSpPr>
          <p:spPr bwMode="auto">
            <a:xfrm>
              <a:off x="3193654" y="2797176"/>
              <a:ext cx="1793742" cy="360363"/>
            </a:xfrm>
            <a:prstGeom prst="roundRect">
              <a:avLst>
                <a:gd name="adj" fmla="val 16667"/>
              </a:avLst>
            </a:prstGeom>
            <a:solidFill>
              <a:schemeClr val="accent1"/>
            </a:solidFill>
            <a:ln w="9525">
              <a:solidFill>
                <a:schemeClr val="tx1"/>
              </a:solidFill>
              <a:round/>
              <a:headEnd/>
              <a:tailEnd/>
            </a:ln>
          </p:spPr>
          <p:txBody>
            <a:bodyPr wrap="none" anchor="ctr"/>
            <a:lstStyle/>
            <a:p>
              <a:pPr algn="ctr"/>
              <a:r>
                <a:rPr lang="pt-PT" b="1">
                  <a:latin typeface="Calibri" pitchFamily="34" charset="0"/>
                </a:rPr>
                <a:t>TAX</a:t>
              </a:r>
              <a:endParaRPr lang="en-US" b="1">
                <a:latin typeface="Calibri" pitchFamily="34" charset="0"/>
              </a:endParaRPr>
            </a:p>
          </p:txBody>
        </p:sp>
        <p:sp>
          <p:nvSpPr>
            <p:cNvPr id="19464" name="AutoShape 18"/>
            <p:cNvSpPr>
              <a:spLocks noChangeArrowheads="1"/>
            </p:cNvSpPr>
            <p:nvPr/>
          </p:nvSpPr>
          <p:spPr bwMode="auto">
            <a:xfrm>
              <a:off x="3193654" y="3302001"/>
              <a:ext cx="1793742" cy="360363"/>
            </a:xfrm>
            <a:prstGeom prst="roundRect">
              <a:avLst>
                <a:gd name="adj" fmla="val 16667"/>
              </a:avLst>
            </a:prstGeom>
            <a:solidFill>
              <a:schemeClr val="accent1"/>
            </a:solidFill>
            <a:ln w="9525">
              <a:solidFill>
                <a:schemeClr val="tx1"/>
              </a:solidFill>
              <a:round/>
              <a:headEnd/>
              <a:tailEnd/>
            </a:ln>
          </p:spPr>
          <p:txBody>
            <a:bodyPr wrap="none" anchor="ctr"/>
            <a:lstStyle/>
            <a:p>
              <a:pPr algn="ctr"/>
              <a:r>
                <a:rPr lang="pt-PT" b="1">
                  <a:latin typeface="Calibri" pitchFamily="34" charset="0"/>
                </a:rPr>
                <a:t>Municipality</a:t>
              </a:r>
              <a:endParaRPr lang="en-US" b="1">
                <a:latin typeface="Calibri" pitchFamily="34" charset="0"/>
              </a:endParaRPr>
            </a:p>
          </p:txBody>
        </p:sp>
        <p:sp>
          <p:nvSpPr>
            <p:cNvPr id="19465" name="AutoShape 19"/>
            <p:cNvSpPr>
              <a:spLocks noChangeArrowheads="1"/>
            </p:cNvSpPr>
            <p:nvPr/>
          </p:nvSpPr>
          <p:spPr bwMode="auto">
            <a:xfrm>
              <a:off x="3193654" y="3805238"/>
              <a:ext cx="1793742" cy="360362"/>
            </a:xfrm>
            <a:prstGeom prst="roundRect">
              <a:avLst>
                <a:gd name="adj" fmla="val 16667"/>
              </a:avLst>
            </a:prstGeom>
            <a:solidFill>
              <a:schemeClr val="accent1"/>
            </a:solidFill>
            <a:ln w="9525">
              <a:solidFill>
                <a:schemeClr val="tx1"/>
              </a:solidFill>
              <a:round/>
              <a:headEnd/>
              <a:tailEnd/>
            </a:ln>
          </p:spPr>
          <p:txBody>
            <a:bodyPr wrap="none" anchor="ctr"/>
            <a:lstStyle/>
            <a:p>
              <a:pPr algn="ctr"/>
              <a:r>
                <a:rPr lang="pt-PT" b="1">
                  <a:latin typeface="Calibri" pitchFamily="34" charset="0"/>
                </a:rPr>
                <a:t>Commerce</a:t>
              </a:r>
              <a:endParaRPr lang="en-US" b="1">
                <a:latin typeface="Calibri" pitchFamily="34" charset="0"/>
              </a:endParaRPr>
            </a:p>
          </p:txBody>
        </p:sp>
        <p:sp>
          <p:nvSpPr>
            <p:cNvPr id="19466" name="AutoShape 20"/>
            <p:cNvSpPr>
              <a:spLocks noChangeArrowheads="1"/>
            </p:cNvSpPr>
            <p:nvPr/>
          </p:nvSpPr>
          <p:spPr bwMode="auto">
            <a:xfrm>
              <a:off x="3193654" y="4310063"/>
              <a:ext cx="1793742" cy="360362"/>
            </a:xfrm>
            <a:prstGeom prst="roundRect">
              <a:avLst>
                <a:gd name="adj" fmla="val 16667"/>
              </a:avLst>
            </a:prstGeom>
            <a:solidFill>
              <a:schemeClr val="accent1"/>
            </a:solidFill>
            <a:ln w="9525">
              <a:solidFill>
                <a:schemeClr val="tx1"/>
              </a:solidFill>
              <a:round/>
              <a:headEnd/>
              <a:tailEnd/>
            </a:ln>
          </p:spPr>
          <p:txBody>
            <a:bodyPr wrap="none" anchor="ctr"/>
            <a:lstStyle/>
            <a:p>
              <a:pPr algn="ctr"/>
              <a:r>
                <a:rPr lang="es-ES" b="1">
                  <a:latin typeface="Calibri" pitchFamily="34" charset="0"/>
                </a:rPr>
                <a:t>Industry</a:t>
              </a:r>
            </a:p>
          </p:txBody>
        </p:sp>
        <p:sp>
          <p:nvSpPr>
            <p:cNvPr id="19467" name="Text Box 21"/>
            <p:cNvSpPr txBox="1">
              <a:spLocks noChangeArrowheads="1"/>
            </p:cNvSpPr>
            <p:nvPr/>
          </p:nvSpPr>
          <p:spPr bwMode="auto">
            <a:xfrm>
              <a:off x="3261574" y="1579563"/>
              <a:ext cx="15925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b="1">
                  <a:solidFill>
                    <a:schemeClr val="tx2"/>
                  </a:solidFill>
                  <a:latin typeface="Calibri" pitchFamily="34" charset="0"/>
                </a:rPr>
                <a:t>Public Services</a:t>
              </a:r>
              <a:endParaRPr lang="en-US" b="1">
                <a:solidFill>
                  <a:schemeClr val="tx2"/>
                </a:solidFill>
                <a:latin typeface="Calibri" pitchFamily="34" charset="0"/>
              </a:endParaRPr>
            </a:p>
          </p:txBody>
        </p:sp>
        <p:sp>
          <p:nvSpPr>
            <p:cNvPr id="19468" name="AutoShape 22"/>
            <p:cNvSpPr>
              <a:spLocks noChangeArrowheads="1"/>
            </p:cNvSpPr>
            <p:nvPr/>
          </p:nvSpPr>
          <p:spPr bwMode="auto">
            <a:xfrm>
              <a:off x="3193654" y="4813301"/>
              <a:ext cx="1793742" cy="360363"/>
            </a:xfrm>
            <a:prstGeom prst="roundRect">
              <a:avLst>
                <a:gd name="adj" fmla="val 16667"/>
              </a:avLst>
            </a:prstGeom>
            <a:solidFill>
              <a:schemeClr val="accent1"/>
            </a:solidFill>
            <a:ln w="9525">
              <a:solidFill>
                <a:schemeClr val="tx1"/>
              </a:solidFill>
              <a:round/>
              <a:headEnd/>
              <a:tailEnd/>
            </a:ln>
          </p:spPr>
          <p:txBody>
            <a:bodyPr wrap="none" anchor="ctr"/>
            <a:lstStyle/>
            <a:p>
              <a:pPr algn="ctr"/>
              <a:r>
                <a:rPr lang="es-ES" b="1">
                  <a:latin typeface="Calibri" pitchFamily="34" charset="0"/>
                </a:rPr>
                <a:t>Tourism</a:t>
              </a:r>
            </a:p>
          </p:txBody>
        </p:sp>
        <p:sp>
          <p:nvSpPr>
            <p:cNvPr id="19475" name="Rectangle 29"/>
            <p:cNvSpPr>
              <a:spLocks noChangeArrowheads="1"/>
            </p:cNvSpPr>
            <p:nvPr/>
          </p:nvSpPr>
          <p:spPr bwMode="auto">
            <a:xfrm>
              <a:off x="3037152" y="1573213"/>
              <a:ext cx="2067190" cy="3816350"/>
            </a:xfrm>
            <a:prstGeom prst="rect">
              <a:avLst/>
            </a:prstGeom>
            <a:noFill/>
            <a:ln w="12700">
              <a:solidFill>
                <a:srgbClr val="FF99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pt-PT">
                <a:latin typeface="Calibri" pitchFamily="34" charset="0"/>
              </a:endParaRPr>
            </a:p>
          </p:txBody>
        </p:sp>
      </p:grpSp>
      <p:grpSp>
        <p:nvGrpSpPr>
          <p:cNvPr id="4" name="Grupo 3"/>
          <p:cNvGrpSpPr/>
          <p:nvPr/>
        </p:nvGrpSpPr>
        <p:grpSpPr>
          <a:xfrm>
            <a:off x="859959" y="2083750"/>
            <a:ext cx="2533254" cy="3816351"/>
            <a:chOff x="859959" y="1357313"/>
            <a:chExt cx="2533254" cy="3816351"/>
          </a:xfrm>
        </p:grpSpPr>
        <p:grpSp>
          <p:nvGrpSpPr>
            <p:cNvPr id="19458" name="Group 2"/>
            <p:cNvGrpSpPr>
              <a:grpSpLocks/>
            </p:cNvGrpSpPr>
            <p:nvPr/>
          </p:nvGrpSpPr>
          <p:grpSpPr bwMode="auto">
            <a:xfrm>
              <a:off x="926766" y="2474047"/>
              <a:ext cx="777346" cy="1943100"/>
              <a:chOff x="295" y="2160"/>
              <a:chExt cx="499" cy="1316"/>
            </a:xfrm>
          </p:grpSpPr>
          <p:sp>
            <p:nvSpPr>
              <p:cNvPr id="19482" name="Oval 3"/>
              <p:cNvSpPr>
                <a:spLocks noChangeArrowheads="1"/>
              </p:cNvSpPr>
              <p:nvPr/>
            </p:nvSpPr>
            <p:spPr bwMode="auto">
              <a:xfrm>
                <a:off x="431" y="2160"/>
                <a:ext cx="227" cy="227"/>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PT">
                  <a:latin typeface="Calibri" pitchFamily="34" charset="0"/>
                </a:endParaRPr>
              </a:p>
            </p:txBody>
          </p:sp>
          <p:sp>
            <p:nvSpPr>
              <p:cNvPr id="19483" name="Rectangle 4"/>
              <p:cNvSpPr>
                <a:spLocks noChangeArrowheads="1"/>
              </p:cNvSpPr>
              <p:nvPr/>
            </p:nvSpPr>
            <p:spPr bwMode="auto">
              <a:xfrm>
                <a:off x="295" y="2511"/>
                <a:ext cx="498" cy="499"/>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t-PT">
                  <a:latin typeface="Calibri" pitchFamily="34" charset="0"/>
                </a:endParaRPr>
              </a:p>
            </p:txBody>
          </p:sp>
          <p:sp>
            <p:nvSpPr>
              <p:cNvPr id="19484" name="Oval 5"/>
              <p:cNvSpPr>
                <a:spLocks noChangeArrowheads="1"/>
              </p:cNvSpPr>
              <p:nvPr/>
            </p:nvSpPr>
            <p:spPr bwMode="auto">
              <a:xfrm>
                <a:off x="295" y="2420"/>
                <a:ext cx="499" cy="227"/>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PT">
                  <a:latin typeface="Calibri" pitchFamily="34" charset="0"/>
                </a:endParaRPr>
              </a:p>
            </p:txBody>
          </p:sp>
          <p:sp>
            <p:nvSpPr>
              <p:cNvPr id="19485" name="Rectangle 6"/>
              <p:cNvSpPr>
                <a:spLocks noChangeArrowheads="1"/>
              </p:cNvSpPr>
              <p:nvPr/>
            </p:nvSpPr>
            <p:spPr bwMode="auto">
              <a:xfrm>
                <a:off x="385" y="2931"/>
                <a:ext cx="136" cy="545"/>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t-PT">
                  <a:latin typeface="Calibri" pitchFamily="34" charset="0"/>
                </a:endParaRPr>
              </a:p>
            </p:txBody>
          </p:sp>
          <p:sp>
            <p:nvSpPr>
              <p:cNvPr id="19486" name="Rectangle 7"/>
              <p:cNvSpPr>
                <a:spLocks noChangeArrowheads="1"/>
              </p:cNvSpPr>
              <p:nvPr/>
            </p:nvSpPr>
            <p:spPr bwMode="auto">
              <a:xfrm>
                <a:off x="567" y="2931"/>
                <a:ext cx="136" cy="545"/>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t-PT">
                  <a:latin typeface="Calibri" pitchFamily="34" charset="0"/>
                </a:endParaRPr>
              </a:p>
            </p:txBody>
          </p:sp>
        </p:grpSp>
        <p:grpSp>
          <p:nvGrpSpPr>
            <p:cNvPr id="2" name="Grupo 1"/>
            <p:cNvGrpSpPr/>
            <p:nvPr/>
          </p:nvGrpSpPr>
          <p:grpSpPr>
            <a:xfrm>
              <a:off x="859959" y="1357313"/>
              <a:ext cx="2533254" cy="3816351"/>
              <a:chOff x="619125" y="1357313"/>
              <a:chExt cx="2533254" cy="3816351"/>
            </a:xfrm>
          </p:grpSpPr>
          <p:grpSp>
            <p:nvGrpSpPr>
              <p:cNvPr id="19461" name="Group 10"/>
              <p:cNvGrpSpPr>
                <a:grpSpLocks/>
              </p:cNvGrpSpPr>
              <p:nvPr/>
            </p:nvGrpSpPr>
            <p:grpSpPr bwMode="auto">
              <a:xfrm>
                <a:off x="619125" y="2509838"/>
                <a:ext cx="777346" cy="1943100"/>
                <a:chOff x="295" y="2160"/>
                <a:chExt cx="499" cy="1316"/>
              </a:xfrm>
            </p:grpSpPr>
            <p:sp>
              <p:nvSpPr>
                <p:cNvPr id="19477" name="Oval 11"/>
                <p:cNvSpPr>
                  <a:spLocks noChangeArrowheads="1"/>
                </p:cNvSpPr>
                <p:nvPr/>
              </p:nvSpPr>
              <p:spPr bwMode="auto">
                <a:xfrm>
                  <a:off x="431" y="2160"/>
                  <a:ext cx="227" cy="2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PT">
                    <a:latin typeface="Calibri" pitchFamily="34" charset="0"/>
                  </a:endParaRPr>
                </a:p>
              </p:txBody>
            </p:sp>
            <p:sp>
              <p:nvSpPr>
                <p:cNvPr id="19478" name="Rectangle 12"/>
                <p:cNvSpPr>
                  <a:spLocks noChangeArrowheads="1"/>
                </p:cNvSpPr>
                <p:nvPr/>
              </p:nvSpPr>
              <p:spPr bwMode="auto">
                <a:xfrm>
                  <a:off x="295" y="2511"/>
                  <a:ext cx="498" cy="499"/>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t-PT">
                    <a:latin typeface="Calibri" pitchFamily="34" charset="0"/>
                  </a:endParaRPr>
                </a:p>
              </p:txBody>
            </p:sp>
            <p:sp>
              <p:nvSpPr>
                <p:cNvPr id="19479" name="Oval 13"/>
                <p:cNvSpPr>
                  <a:spLocks noChangeArrowheads="1"/>
                </p:cNvSpPr>
                <p:nvPr/>
              </p:nvSpPr>
              <p:spPr bwMode="auto">
                <a:xfrm>
                  <a:off x="295" y="2420"/>
                  <a:ext cx="499" cy="2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PT">
                    <a:latin typeface="Calibri" pitchFamily="34" charset="0"/>
                  </a:endParaRPr>
                </a:p>
              </p:txBody>
            </p:sp>
            <p:sp>
              <p:nvSpPr>
                <p:cNvPr id="19480" name="Rectangle 14"/>
                <p:cNvSpPr>
                  <a:spLocks noChangeArrowheads="1"/>
                </p:cNvSpPr>
                <p:nvPr/>
              </p:nvSpPr>
              <p:spPr bwMode="auto">
                <a:xfrm>
                  <a:off x="385" y="2931"/>
                  <a:ext cx="136" cy="545"/>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t-PT">
                    <a:latin typeface="Calibri" pitchFamily="34" charset="0"/>
                  </a:endParaRPr>
                </a:p>
              </p:txBody>
            </p:sp>
            <p:sp>
              <p:nvSpPr>
                <p:cNvPr id="19481" name="Rectangle 15"/>
                <p:cNvSpPr>
                  <a:spLocks noChangeArrowheads="1"/>
                </p:cNvSpPr>
                <p:nvPr/>
              </p:nvSpPr>
              <p:spPr bwMode="auto">
                <a:xfrm>
                  <a:off x="567" y="2931"/>
                  <a:ext cx="136" cy="545"/>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t-PT">
                    <a:latin typeface="Calibri" pitchFamily="34" charset="0"/>
                  </a:endParaRPr>
                </a:p>
              </p:txBody>
            </p:sp>
          </p:grpSp>
          <p:sp>
            <p:nvSpPr>
              <p:cNvPr id="19469" name="AutoShape 23"/>
              <p:cNvSpPr>
                <a:spLocks noChangeArrowheads="1"/>
              </p:cNvSpPr>
              <p:nvPr/>
            </p:nvSpPr>
            <p:spPr bwMode="auto">
              <a:xfrm>
                <a:off x="2024196" y="2293938"/>
                <a:ext cx="545173" cy="360362"/>
              </a:xfrm>
              <a:prstGeom prst="leftRightArrow">
                <a:avLst>
                  <a:gd name="adj1" fmla="val 50000"/>
                  <a:gd name="adj2" fmla="val 30257"/>
                </a:avLst>
              </a:prstGeom>
              <a:solidFill>
                <a:schemeClr val="accent1"/>
              </a:solidFill>
              <a:ln w="9525">
                <a:solidFill>
                  <a:schemeClr val="tx1"/>
                </a:solidFill>
                <a:miter lim="800000"/>
                <a:headEnd/>
                <a:tailEnd/>
              </a:ln>
            </p:spPr>
            <p:txBody>
              <a:bodyPr wrap="none" anchor="ctr"/>
              <a:lstStyle/>
              <a:p>
                <a:endParaRPr lang="pt-PT">
                  <a:latin typeface="Calibri" pitchFamily="34" charset="0"/>
                </a:endParaRPr>
              </a:p>
            </p:txBody>
          </p:sp>
          <p:sp>
            <p:nvSpPr>
              <p:cNvPr id="19470" name="AutoShape 24"/>
              <p:cNvSpPr>
                <a:spLocks noChangeArrowheads="1"/>
              </p:cNvSpPr>
              <p:nvPr/>
            </p:nvSpPr>
            <p:spPr bwMode="auto">
              <a:xfrm>
                <a:off x="2024196" y="2797176"/>
                <a:ext cx="545173" cy="360363"/>
              </a:xfrm>
              <a:prstGeom prst="leftRightArrow">
                <a:avLst>
                  <a:gd name="adj1" fmla="val 50000"/>
                  <a:gd name="adj2" fmla="val 30257"/>
                </a:avLst>
              </a:prstGeom>
              <a:solidFill>
                <a:schemeClr val="accent1"/>
              </a:solidFill>
              <a:ln w="9525">
                <a:solidFill>
                  <a:schemeClr val="tx1"/>
                </a:solidFill>
                <a:miter lim="800000"/>
                <a:headEnd/>
                <a:tailEnd/>
              </a:ln>
            </p:spPr>
            <p:txBody>
              <a:bodyPr wrap="none" anchor="ctr"/>
              <a:lstStyle/>
              <a:p>
                <a:endParaRPr lang="pt-PT">
                  <a:latin typeface="Calibri" pitchFamily="34" charset="0"/>
                </a:endParaRPr>
              </a:p>
            </p:txBody>
          </p:sp>
          <p:sp>
            <p:nvSpPr>
              <p:cNvPr id="19471" name="AutoShape 25"/>
              <p:cNvSpPr>
                <a:spLocks noChangeArrowheads="1"/>
              </p:cNvSpPr>
              <p:nvPr/>
            </p:nvSpPr>
            <p:spPr bwMode="auto">
              <a:xfrm>
                <a:off x="2024196" y="3302001"/>
                <a:ext cx="545173" cy="360363"/>
              </a:xfrm>
              <a:prstGeom prst="leftRightArrow">
                <a:avLst>
                  <a:gd name="adj1" fmla="val 50000"/>
                  <a:gd name="adj2" fmla="val 30257"/>
                </a:avLst>
              </a:prstGeom>
              <a:solidFill>
                <a:schemeClr val="accent1"/>
              </a:solidFill>
              <a:ln w="9525">
                <a:solidFill>
                  <a:schemeClr val="tx1"/>
                </a:solidFill>
                <a:miter lim="800000"/>
                <a:headEnd/>
                <a:tailEnd/>
              </a:ln>
            </p:spPr>
            <p:txBody>
              <a:bodyPr wrap="none" anchor="ctr"/>
              <a:lstStyle/>
              <a:p>
                <a:endParaRPr lang="pt-PT">
                  <a:latin typeface="Calibri" pitchFamily="34" charset="0"/>
                </a:endParaRPr>
              </a:p>
            </p:txBody>
          </p:sp>
          <p:sp>
            <p:nvSpPr>
              <p:cNvPr id="19472" name="AutoShape 26"/>
              <p:cNvSpPr>
                <a:spLocks noChangeArrowheads="1"/>
              </p:cNvSpPr>
              <p:nvPr/>
            </p:nvSpPr>
            <p:spPr bwMode="auto">
              <a:xfrm>
                <a:off x="2022475" y="3805238"/>
                <a:ext cx="545175" cy="360362"/>
              </a:xfrm>
              <a:prstGeom prst="leftRightArrow">
                <a:avLst>
                  <a:gd name="adj1" fmla="val 50000"/>
                  <a:gd name="adj2" fmla="val 30257"/>
                </a:avLst>
              </a:prstGeom>
              <a:solidFill>
                <a:schemeClr val="accent1"/>
              </a:solidFill>
              <a:ln w="9525">
                <a:solidFill>
                  <a:schemeClr val="tx1"/>
                </a:solidFill>
                <a:miter lim="800000"/>
                <a:headEnd/>
                <a:tailEnd/>
              </a:ln>
            </p:spPr>
            <p:txBody>
              <a:bodyPr wrap="none" anchor="ctr"/>
              <a:lstStyle/>
              <a:p>
                <a:endParaRPr lang="pt-PT">
                  <a:latin typeface="Calibri" pitchFamily="34" charset="0"/>
                </a:endParaRPr>
              </a:p>
            </p:txBody>
          </p:sp>
          <p:sp>
            <p:nvSpPr>
              <p:cNvPr id="19473" name="AutoShape 27"/>
              <p:cNvSpPr>
                <a:spLocks noChangeArrowheads="1"/>
              </p:cNvSpPr>
              <p:nvPr/>
            </p:nvSpPr>
            <p:spPr bwMode="auto">
              <a:xfrm>
                <a:off x="2022475" y="4310063"/>
                <a:ext cx="545175" cy="360362"/>
              </a:xfrm>
              <a:prstGeom prst="leftRightArrow">
                <a:avLst>
                  <a:gd name="adj1" fmla="val 50000"/>
                  <a:gd name="adj2" fmla="val 30257"/>
                </a:avLst>
              </a:prstGeom>
              <a:solidFill>
                <a:schemeClr val="accent1"/>
              </a:solidFill>
              <a:ln w="9525">
                <a:solidFill>
                  <a:schemeClr val="tx1"/>
                </a:solidFill>
                <a:miter lim="800000"/>
                <a:headEnd/>
                <a:tailEnd/>
              </a:ln>
            </p:spPr>
            <p:txBody>
              <a:bodyPr wrap="none" anchor="ctr"/>
              <a:lstStyle/>
              <a:p>
                <a:endParaRPr lang="pt-PT">
                  <a:latin typeface="Calibri" pitchFamily="34" charset="0"/>
                </a:endParaRPr>
              </a:p>
            </p:txBody>
          </p:sp>
          <p:sp>
            <p:nvSpPr>
              <p:cNvPr id="19474" name="AutoShape 28"/>
              <p:cNvSpPr>
                <a:spLocks noChangeArrowheads="1"/>
              </p:cNvSpPr>
              <p:nvPr/>
            </p:nvSpPr>
            <p:spPr bwMode="auto">
              <a:xfrm>
                <a:off x="2022475" y="4813301"/>
                <a:ext cx="545175" cy="360363"/>
              </a:xfrm>
              <a:prstGeom prst="leftRightArrow">
                <a:avLst>
                  <a:gd name="adj1" fmla="val 50000"/>
                  <a:gd name="adj2" fmla="val 30257"/>
                </a:avLst>
              </a:prstGeom>
              <a:solidFill>
                <a:schemeClr val="accent1"/>
              </a:solidFill>
              <a:ln w="9525">
                <a:solidFill>
                  <a:schemeClr val="tx1"/>
                </a:solidFill>
                <a:miter lim="800000"/>
                <a:headEnd/>
                <a:tailEnd/>
              </a:ln>
            </p:spPr>
            <p:txBody>
              <a:bodyPr wrap="none" anchor="ctr"/>
              <a:lstStyle/>
              <a:p>
                <a:endParaRPr lang="pt-PT">
                  <a:latin typeface="Calibri" pitchFamily="34" charset="0"/>
                </a:endParaRPr>
              </a:p>
            </p:txBody>
          </p:sp>
          <p:sp>
            <p:nvSpPr>
              <p:cNvPr id="19476" name="AutoShape 30"/>
              <p:cNvSpPr>
                <a:spLocks noChangeArrowheads="1"/>
              </p:cNvSpPr>
              <p:nvPr/>
            </p:nvSpPr>
            <p:spPr bwMode="auto">
              <a:xfrm>
                <a:off x="890852" y="1357313"/>
                <a:ext cx="2261527" cy="754062"/>
              </a:xfrm>
              <a:prstGeom prst="cloudCallout">
                <a:avLst>
                  <a:gd name="adj1" fmla="val -44903"/>
                  <a:gd name="adj2" fmla="val 100949"/>
                </a:avLst>
              </a:prstGeom>
              <a:solidFill>
                <a:srgbClr val="CCFFFF"/>
              </a:solidFill>
              <a:ln w="9525">
                <a:solidFill>
                  <a:schemeClr val="tx1"/>
                </a:solidFill>
                <a:round/>
                <a:headEnd/>
                <a:tailEnd/>
              </a:ln>
            </p:spPr>
            <p:txBody>
              <a:bodyPr/>
              <a:lstStyle/>
              <a:p>
                <a:pPr algn="ctr"/>
                <a:r>
                  <a:rPr lang="es-ES" b="1" dirty="0" err="1">
                    <a:solidFill>
                      <a:schemeClr val="bg2">
                        <a:lumMod val="75000"/>
                      </a:schemeClr>
                    </a:solidFill>
                    <a:latin typeface="Calibri" pitchFamily="34" charset="0"/>
                  </a:rPr>
                  <a:t>Creating</a:t>
                </a:r>
                <a:r>
                  <a:rPr lang="es-ES" b="1" dirty="0">
                    <a:solidFill>
                      <a:schemeClr val="bg2">
                        <a:lumMod val="75000"/>
                      </a:schemeClr>
                    </a:solidFill>
                    <a:latin typeface="Calibri" pitchFamily="34" charset="0"/>
                  </a:rPr>
                  <a:t> a </a:t>
                </a:r>
                <a:r>
                  <a:rPr lang="es-ES" b="1" dirty="0" err="1">
                    <a:solidFill>
                      <a:schemeClr val="bg2">
                        <a:lumMod val="75000"/>
                      </a:schemeClr>
                    </a:solidFill>
                    <a:latin typeface="Calibri" pitchFamily="34" charset="0"/>
                  </a:rPr>
                  <a:t>business</a:t>
                </a:r>
                <a:r>
                  <a:rPr lang="es-ES" b="1" dirty="0">
                    <a:solidFill>
                      <a:schemeClr val="bg2">
                        <a:lumMod val="75000"/>
                      </a:schemeClr>
                    </a:solidFill>
                    <a:latin typeface="Calibri" pitchFamily="34" charset="0"/>
                  </a:rPr>
                  <a:t>?</a:t>
                </a:r>
              </a:p>
            </p:txBody>
          </p:sp>
        </p:grpSp>
      </p:grpSp>
    </p:spTree>
    <p:extLst>
      <p:ext uri="{BB962C8B-B14F-4D97-AF65-F5344CB8AC3E}">
        <p14:creationId xmlns:p14="http://schemas.microsoft.com/office/powerpoint/2010/main" val="31624568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9460">
                                            <p:bg/>
                                          </p:spTgt>
                                        </p:tgtEl>
                                        <p:attrNameLst>
                                          <p:attrName>style.visibility</p:attrName>
                                        </p:attrNameLst>
                                      </p:cBhvr>
                                      <p:to>
                                        <p:strVal val="visible"/>
                                      </p:to>
                                    </p:set>
                                    <p:animEffect transition="in" filter="wipe(down)">
                                      <p:cBhvr>
                                        <p:cTn id="17" dur="500"/>
                                        <p:tgtEl>
                                          <p:spTgt spid="19460">
                                            <p:bg/>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9460">
                                            <p:txEl>
                                              <p:pRg st="0" end="0"/>
                                            </p:txEl>
                                          </p:spTgt>
                                        </p:tgtEl>
                                        <p:attrNameLst>
                                          <p:attrName>style.visibility</p:attrName>
                                        </p:attrNameLst>
                                      </p:cBhvr>
                                      <p:to>
                                        <p:strVal val="visible"/>
                                      </p:to>
                                    </p:set>
                                    <p:animEffect transition="in" filter="wipe(down)">
                                      <p:cBhvr>
                                        <p:cTn id="22" dur="500"/>
                                        <p:tgtEl>
                                          <p:spTgt spid="1946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9460">
                                            <p:txEl>
                                              <p:pRg st="1" end="1"/>
                                            </p:txEl>
                                          </p:spTgt>
                                        </p:tgtEl>
                                        <p:attrNameLst>
                                          <p:attrName>style.visibility</p:attrName>
                                        </p:attrNameLst>
                                      </p:cBhvr>
                                      <p:to>
                                        <p:strVal val="visible"/>
                                      </p:to>
                                    </p:set>
                                    <p:animEffect transition="in" filter="wipe(down)">
                                      <p:cBhvr>
                                        <p:cTn id="27" dur="500"/>
                                        <p:tgtEl>
                                          <p:spTgt spid="19460">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9460">
                                            <p:txEl>
                                              <p:pRg st="2" end="2"/>
                                            </p:txEl>
                                          </p:spTgt>
                                        </p:tgtEl>
                                        <p:attrNameLst>
                                          <p:attrName>style.visibility</p:attrName>
                                        </p:attrNameLst>
                                      </p:cBhvr>
                                      <p:to>
                                        <p:strVal val="visible"/>
                                      </p:to>
                                    </p:set>
                                    <p:animEffect transition="in" filter="wipe(down)">
                                      <p:cBhvr>
                                        <p:cTn id="32" dur="500"/>
                                        <p:tgtEl>
                                          <p:spTgt spid="19460">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9460">
                                            <p:txEl>
                                              <p:pRg st="3" end="3"/>
                                            </p:txEl>
                                          </p:spTgt>
                                        </p:tgtEl>
                                        <p:attrNameLst>
                                          <p:attrName>style.visibility</p:attrName>
                                        </p:attrNameLst>
                                      </p:cBhvr>
                                      <p:to>
                                        <p:strVal val="visible"/>
                                      </p:to>
                                    </p:set>
                                    <p:animEffect transition="in" filter="wipe(down)">
                                      <p:cBhvr>
                                        <p:cTn id="37" dur="500"/>
                                        <p:tgtEl>
                                          <p:spTgt spid="19460">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9460">
                                            <p:txEl>
                                              <p:pRg st="4" end="4"/>
                                            </p:txEl>
                                          </p:spTgt>
                                        </p:tgtEl>
                                        <p:attrNameLst>
                                          <p:attrName>style.visibility</p:attrName>
                                        </p:attrNameLst>
                                      </p:cBhvr>
                                      <p:to>
                                        <p:strVal val="visible"/>
                                      </p:to>
                                    </p:set>
                                    <p:animEffect transition="in" filter="wipe(down)">
                                      <p:cBhvr>
                                        <p:cTn id="42" dur="500"/>
                                        <p:tgtEl>
                                          <p:spTgt spid="1946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2" name="Group 2"/>
          <p:cNvGrpSpPr>
            <a:grpSpLocks/>
          </p:cNvGrpSpPr>
          <p:nvPr/>
        </p:nvGrpSpPr>
        <p:grpSpPr bwMode="auto">
          <a:xfrm>
            <a:off x="1007302" y="3069481"/>
            <a:ext cx="777346" cy="1943100"/>
            <a:chOff x="295" y="2160"/>
            <a:chExt cx="499" cy="1316"/>
          </a:xfrm>
        </p:grpSpPr>
        <p:sp>
          <p:nvSpPr>
            <p:cNvPr id="20533" name="Oval 3"/>
            <p:cNvSpPr>
              <a:spLocks noChangeArrowheads="1"/>
            </p:cNvSpPr>
            <p:nvPr/>
          </p:nvSpPr>
          <p:spPr bwMode="auto">
            <a:xfrm>
              <a:off x="431" y="2160"/>
              <a:ext cx="227" cy="227"/>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PT">
                <a:latin typeface="Calibri" pitchFamily="34" charset="0"/>
              </a:endParaRPr>
            </a:p>
          </p:txBody>
        </p:sp>
        <p:sp>
          <p:nvSpPr>
            <p:cNvPr id="20534" name="Rectangle 4"/>
            <p:cNvSpPr>
              <a:spLocks noChangeArrowheads="1"/>
            </p:cNvSpPr>
            <p:nvPr/>
          </p:nvSpPr>
          <p:spPr bwMode="auto">
            <a:xfrm>
              <a:off x="295" y="2511"/>
              <a:ext cx="498" cy="499"/>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t-PT">
                <a:latin typeface="Calibri" pitchFamily="34" charset="0"/>
              </a:endParaRPr>
            </a:p>
          </p:txBody>
        </p:sp>
        <p:sp>
          <p:nvSpPr>
            <p:cNvPr id="20535" name="Oval 5"/>
            <p:cNvSpPr>
              <a:spLocks noChangeArrowheads="1"/>
            </p:cNvSpPr>
            <p:nvPr/>
          </p:nvSpPr>
          <p:spPr bwMode="auto">
            <a:xfrm>
              <a:off x="295" y="2420"/>
              <a:ext cx="499" cy="227"/>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PT">
                <a:latin typeface="Calibri" pitchFamily="34" charset="0"/>
              </a:endParaRPr>
            </a:p>
          </p:txBody>
        </p:sp>
        <p:sp>
          <p:nvSpPr>
            <p:cNvPr id="20536" name="Rectangle 6"/>
            <p:cNvSpPr>
              <a:spLocks noChangeArrowheads="1"/>
            </p:cNvSpPr>
            <p:nvPr/>
          </p:nvSpPr>
          <p:spPr bwMode="auto">
            <a:xfrm>
              <a:off x="385" y="2931"/>
              <a:ext cx="136" cy="545"/>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t-PT">
                <a:latin typeface="Calibri" pitchFamily="34" charset="0"/>
              </a:endParaRPr>
            </a:p>
          </p:txBody>
        </p:sp>
        <p:sp>
          <p:nvSpPr>
            <p:cNvPr id="20537" name="Rectangle 7"/>
            <p:cNvSpPr>
              <a:spLocks noChangeArrowheads="1"/>
            </p:cNvSpPr>
            <p:nvPr/>
          </p:nvSpPr>
          <p:spPr bwMode="auto">
            <a:xfrm>
              <a:off x="567" y="2931"/>
              <a:ext cx="136" cy="545"/>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t-PT">
                <a:latin typeface="Calibri" pitchFamily="34" charset="0"/>
              </a:endParaRPr>
            </a:p>
          </p:txBody>
        </p:sp>
      </p:grpSp>
      <p:sp>
        <p:nvSpPr>
          <p:cNvPr id="38921" name="Rectangle 59"/>
          <p:cNvSpPr>
            <a:spLocks noGrp="1" noChangeArrowheads="1"/>
          </p:cNvSpPr>
          <p:nvPr>
            <p:ph type="title"/>
          </p:nvPr>
        </p:nvSpPr>
        <p:spPr>
          <a:xfrm>
            <a:off x="998381" y="863501"/>
            <a:ext cx="8640000" cy="549275"/>
          </a:xfrm>
          <a:solidFill>
            <a:srgbClr val="FFFFFF">
              <a:alpha val="0"/>
            </a:srgbClr>
          </a:solidFill>
        </p:spPr>
        <p:txBody>
          <a:bodyPr rtlCol="0" anchor="t">
            <a:noAutofit/>
          </a:bodyPr>
          <a:lstStyle/>
          <a:p>
            <a:pPr eaLnBrk="1" fontAlgn="auto" hangingPunct="1">
              <a:spcAft>
                <a:spcPts val="0"/>
              </a:spcAft>
              <a:defRPr/>
            </a:pPr>
            <a:r>
              <a:rPr lang="pt-PT" sz="3200" b="1" dirty="0" smtClean="0">
                <a:solidFill>
                  <a:schemeClr val="bg2">
                    <a:lumMod val="75000"/>
                  </a:schemeClr>
                </a:solidFill>
                <a:ea typeface="+mn-ea"/>
                <a:cs typeface="Segoe UI" pitchFamily="34" charset="0"/>
              </a:rPr>
              <a:t>New Model </a:t>
            </a:r>
            <a:endParaRPr lang="en-US" sz="3200" b="1" dirty="0" smtClean="0">
              <a:solidFill>
                <a:schemeClr val="bg2">
                  <a:lumMod val="75000"/>
                </a:schemeClr>
              </a:solidFill>
              <a:ea typeface="+mn-ea"/>
              <a:cs typeface="Segoe UI" pitchFamily="34" charset="0"/>
            </a:endParaRPr>
          </a:p>
        </p:txBody>
      </p:sp>
      <p:sp>
        <p:nvSpPr>
          <p:cNvPr id="2573321" name="Rectangle 9"/>
          <p:cNvSpPr>
            <a:spLocks noGrp="1" noChangeArrowheads="1"/>
          </p:cNvSpPr>
          <p:nvPr>
            <p:ph type="body" sz="half" idx="2"/>
          </p:nvPr>
        </p:nvSpPr>
        <p:spPr>
          <a:xfrm>
            <a:off x="6350193" y="1886618"/>
            <a:ext cx="3283327" cy="4642519"/>
          </a:xfrm>
          <a:solidFill>
            <a:srgbClr val="FFFFFF"/>
          </a:solidFill>
          <a:ln>
            <a:solidFill>
              <a:srgbClr val="000000"/>
            </a:solidFill>
            <a:miter lim="800000"/>
            <a:headEnd/>
            <a:tailEnd/>
          </a:ln>
        </p:spPr>
        <p:txBody>
          <a:bodyPr/>
          <a:lstStyle/>
          <a:p>
            <a:pPr marL="342900" indent="-342900" eaLnBrk="1" hangingPunct="1">
              <a:lnSpc>
                <a:spcPct val="200000"/>
              </a:lnSpc>
              <a:buFont typeface="Arial" pitchFamily="34" charset="0"/>
              <a:buChar char="•"/>
            </a:pPr>
            <a:r>
              <a:rPr lang="es-ES" sz="2400" dirty="0" err="1" smtClean="0">
                <a:solidFill>
                  <a:schemeClr val="bg2">
                    <a:lumMod val="75000"/>
                  </a:schemeClr>
                </a:solidFill>
              </a:rPr>
              <a:t>Multiple</a:t>
            </a:r>
            <a:r>
              <a:rPr lang="es-ES" sz="2400" dirty="0" smtClean="0">
                <a:solidFill>
                  <a:schemeClr val="bg2">
                    <a:lumMod val="75000"/>
                  </a:schemeClr>
                </a:solidFill>
              </a:rPr>
              <a:t> Front offices</a:t>
            </a:r>
          </a:p>
          <a:p>
            <a:pPr marL="342900" indent="-342900" eaLnBrk="1" hangingPunct="1">
              <a:lnSpc>
                <a:spcPct val="200000"/>
              </a:lnSpc>
              <a:buFont typeface="Arial" pitchFamily="34" charset="0"/>
              <a:buChar char="•"/>
            </a:pPr>
            <a:r>
              <a:rPr lang="es-ES" sz="2400" dirty="0" smtClean="0">
                <a:solidFill>
                  <a:schemeClr val="bg2">
                    <a:lumMod val="75000"/>
                  </a:schemeClr>
                </a:solidFill>
              </a:rPr>
              <a:t> </a:t>
            </a:r>
            <a:r>
              <a:rPr lang="es-ES" sz="2400" dirty="0" err="1" smtClean="0">
                <a:solidFill>
                  <a:schemeClr val="bg2">
                    <a:lumMod val="75000"/>
                  </a:schemeClr>
                </a:solidFill>
              </a:rPr>
              <a:t>Repetition</a:t>
            </a:r>
            <a:r>
              <a:rPr lang="es-ES" sz="2400" dirty="0" smtClean="0">
                <a:solidFill>
                  <a:schemeClr val="bg2">
                    <a:lumMod val="75000"/>
                  </a:schemeClr>
                </a:solidFill>
              </a:rPr>
              <a:t> of </a:t>
            </a:r>
            <a:r>
              <a:rPr lang="es-ES" sz="2400" dirty="0" err="1" smtClean="0">
                <a:solidFill>
                  <a:schemeClr val="bg2">
                    <a:lumMod val="75000"/>
                  </a:schemeClr>
                </a:solidFill>
              </a:rPr>
              <a:t>forms</a:t>
            </a:r>
            <a:endParaRPr lang="es-ES" sz="2400" dirty="0" smtClean="0">
              <a:solidFill>
                <a:schemeClr val="bg2">
                  <a:lumMod val="75000"/>
                </a:schemeClr>
              </a:solidFill>
            </a:endParaRPr>
          </a:p>
          <a:p>
            <a:pPr marL="342900" indent="-342900" eaLnBrk="1" hangingPunct="1">
              <a:lnSpc>
                <a:spcPct val="200000"/>
              </a:lnSpc>
              <a:buFont typeface="Arial" pitchFamily="34" charset="0"/>
              <a:buChar char="•"/>
            </a:pPr>
            <a:r>
              <a:rPr lang="es-ES" sz="2400" dirty="0" smtClean="0">
                <a:solidFill>
                  <a:schemeClr val="bg2">
                    <a:lumMod val="75000"/>
                  </a:schemeClr>
                </a:solidFill>
              </a:rPr>
              <a:t> </a:t>
            </a:r>
            <a:r>
              <a:rPr lang="es-ES" sz="2400" dirty="0" err="1" smtClean="0">
                <a:solidFill>
                  <a:schemeClr val="bg2">
                    <a:lumMod val="75000"/>
                  </a:schemeClr>
                </a:solidFill>
              </a:rPr>
              <a:t>Lack</a:t>
            </a:r>
            <a:r>
              <a:rPr lang="es-ES" sz="2400" dirty="0" smtClean="0">
                <a:solidFill>
                  <a:schemeClr val="bg2">
                    <a:lumMod val="75000"/>
                  </a:schemeClr>
                </a:solidFill>
              </a:rPr>
              <a:t> of </a:t>
            </a:r>
            <a:r>
              <a:rPr lang="es-ES" sz="2400" dirty="0" err="1" smtClean="0">
                <a:solidFill>
                  <a:schemeClr val="bg2">
                    <a:lumMod val="75000"/>
                  </a:schemeClr>
                </a:solidFill>
              </a:rPr>
              <a:t>consistency</a:t>
            </a:r>
            <a:endParaRPr lang="es-ES" sz="2400" dirty="0" smtClean="0">
              <a:solidFill>
                <a:schemeClr val="bg2">
                  <a:lumMod val="75000"/>
                </a:schemeClr>
              </a:solidFill>
            </a:endParaRPr>
          </a:p>
          <a:p>
            <a:pPr marL="342900" indent="-342900" eaLnBrk="1" hangingPunct="1">
              <a:lnSpc>
                <a:spcPct val="200000"/>
              </a:lnSpc>
              <a:buFont typeface="Arial" pitchFamily="34" charset="0"/>
              <a:buChar char="•"/>
            </a:pPr>
            <a:r>
              <a:rPr lang="es-ES" sz="2400" dirty="0" smtClean="0">
                <a:solidFill>
                  <a:schemeClr val="bg2">
                    <a:lumMod val="75000"/>
                  </a:schemeClr>
                </a:solidFill>
              </a:rPr>
              <a:t> </a:t>
            </a:r>
            <a:r>
              <a:rPr lang="es-ES" sz="2400" dirty="0" err="1" smtClean="0">
                <a:solidFill>
                  <a:schemeClr val="bg2">
                    <a:lumMod val="75000"/>
                  </a:schemeClr>
                </a:solidFill>
              </a:rPr>
              <a:t>Multiple</a:t>
            </a:r>
            <a:r>
              <a:rPr lang="es-ES" sz="2400" dirty="0" smtClean="0">
                <a:solidFill>
                  <a:schemeClr val="bg2">
                    <a:lumMod val="75000"/>
                  </a:schemeClr>
                </a:solidFill>
              </a:rPr>
              <a:t> </a:t>
            </a:r>
            <a:r>
              <a:rPr lang="es-ES" sz="2400" dirty="0" err="1" smtClean="0">
                <a:solidFill>
                  <a:schemeClr val="bg2">
                    <a:lumMod val="75000"/>
                  </a:schemeClr>
                </a:solidFill>
              </a:rPr>
              <a:t>Efforts</a:t>
            </a:r>
            <a:endParaRPr lang="es-ES" sz="2400" dirty="0" smtClean="0">
              <a:solidFill>
                <a:schemeClr val="bg2">
                  <a:lumMod val="75000"/>
                </a:schemeClr>
              </a:solidFill>
            </a:endParaRPr>
          </a:p>
          <a:p>
            <a:pPr marL="342900" indent="-342900" eaLnBrk="1" hangingPunct="1">
              <a:lnSpc>
                <a:spcPct val="200000"/>
              </a:lnSpc>
              <a:buFont typeface="Arial" pitchFamily="34" charset="0"/>
              <a:buChar char="•"/>
            </a:pPr>
            <a:r>
              <a:rPr lang="es-ES" sz="2400" dirty="0" smtClean="0">
                <a:solidFill>
                  <a:schemeClr val="bg2">
                    <a:lumMod val="75000"/>
                  </a:schemeClr>
                </a:solidFill>
              </a:rPr>
              <a:t> </a:t>
            </a:r>
            <a:r>
              <a:rPr lang="es-ES" sz="2400" dirty="0" err="1" smtClean="0">
                <a:solidFill>
                  <a:schemeClr val="bg2">
                    <a:lumMod val="75000"/>
                  </a:schemeClr>
                </a:solidFill>
              </a:rPr>
              <a:t>Waste</a:t>
            </a:r>
            <a:r>
              <a:rPr lang="es-ES" sz="2400" dirty="0" smtClean="0">
                <a:solidFill>
                  <a:schemeClr val="bg2">
                    <a:lumMod val="75000"/>
                  </a:schemeClr>
                </a:solidFill>
              </a:rPr>
              <a:t> of time</a:t>
            </a:r>
          </a:p>
        </p:txBody>
      </p:sp>
      <p:grpSp>
        <p:nvGrpSpPr>
          <p:cNvPr id="20485" name="Group 10"/>
          <p:cNvGrpSpPr>
            <a:grpSpLocks/>
          </p:cNvGrpSpPr>
          <p:nvPr/>
        </p:nvGrpSpPr>
        <p:grpSpPr bwMode="auto">
          <a:xfrm>
            <a:off x="890356" y="3069481"/>
            <a:ext cx="777346" cy="1943100"/>
            <a:chOff x="295" y="2160"/>
            <a:chExt cx="499" cy="1316"/>
          </a:xfrm>
        </p:grpSpPr>
        <p:sp>
          <p:nvSpPr>
            <p:cNvPr id="20528" name="Oval 11"/>
            <p:cNvSpPr>
              <a:spLocks noChangeArrowheads="1"/>
            </p:cNvSpPr>
            <p:nvPr/>
          </p:nvSpPr>
          <p:spPr bwMode="auto">
            <a:xfrm>
              <a:off x="431" y="2160"/>
              <a:ext cx="227" cy="2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PT">
                <a:latin typeface="Calibri" pitchFamily="34" charset="0"/>
              </a:endParaRPr>
            </a:p>
          </p:txBody>
        </p:sp>
        <p:sp>
          <p:nvSpPr>
            <p:cNvPr id="20529" name="Rectangle 12"/>
            <p:cNvSpPr>
              <a:spLocks noChangeArrowheads="1"/>
            </p:cNvSpPr>
            <p:nvPr/>
          </p:nvSpPr>
          <p:spPr bwMode="auto">
            <a:xfrm>
              <a:off x="295" y="2511"/>
              <a:ext cx="498" cy="499"/>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t-PT">
                <a:latin typeface="Calibri" pitchFamily="34" charset="0"/>
              </a:endParaRPr>
            </a:p>
          </p:txBody>
        </p:sp>
        <p:sp>
          <p:nvSpPr>
            <p:cNvPr id="20530" name="Oval 13"/>
            <p:cNvSpPr>
              <a:spLocks noChangeArrowheads="1"/>
            </p:cNvSpPr>
            <p:nvPr/>
          </p:nvSpPr>
          <p:spPr bwMode="auto">
            <a:xfrm>
              <a:off x="295" y="2420"/>
              <a:ext cx="499" cy="2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PT">
                <a:latin typeface="Calibri" pitchFamily="34" charset="0"/>
              </a:endParaRPr>
            </a:p>
          </p:txBody>
        </p:sp>
        <p:sp>
          <p:nvSpPr>
            <p:cNvPr id="20531" name="Rectangle 14"/>
            <p:cNvSpPr>
              <a:spLocks noChangeArrowheads="1"/>
            </p:cNvSpPr>
            <p:nvPr/>
          </p:nvSpPr>
          <p:spPr bwMode="auto">
            <a:xfrm>
              <a:off x="385" y="2931"/>
              <a:ext cx="136" cy="545"/>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t-PT">
                <a:latin typeface="Calibri" pitchFamily="34" charset="0"/>
              </a:endParaRPr>
            </a:p>
          </p:txBody>
        </p:sp>
        <p:sp>
          <p:nvSpPr>
            <p:cNvPr id="20532" name="Rectangle 15"/>
            <p:cNvSpPr>
              <a:spLocks noChangeArrowheads="1"/>
            </p:cNvSpPr>
            <p:nvPr/>
          </p:nvSpPr>
          <p:spPr bwMode="auto">
            <a:xfrm>
              <a:off x="567" y="2931"/>
              <a:ext cx="136" cy="545"/>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t-PT">
                <a:latin typeface="Calibri" pitchFamily="34" charset="0"/>
              </a:endParaRPr>
            </a:p>
          </p:txBody>
        </p:sp>
      </p:grpSp>
      <p:grpSp>
        <p:nvGrpSpPr>
          <p:cNvPr id="4" name="Group 16"/>
          <p:cNvGrpSpPr>
            <a:grpSpLocks/>
          </p:cNvGrpSpPr>
          <p:nvPr/>
        </p:nvGrpSpPr>
        <p:grpSpPr bwMode="auto">
          <a:xfrm>
            <a:off x="2467321" y="2132856"/>
            <a:ext cx="3081867" cy="3816350"/>
            <a:chOff x="1451" y="1298"/>
            <a:chExt cx="1792" cy="2404"/>
          </a:xfrm>
        </p:grpSpPr>
        <p:sp>
          <p:nvSpPr>
            <p:cNvPr id="20514" name="AutoShape 17"/>
            <p:cNvSpPr>
              <a:spLocks noChangeArrowheads="1"/>
            </p:cNvSpPr>
            <p:nvPr/>
          </p:nvSpPr>
          <p:spPr bwMode="auto">
            <a:xfrm>
              <a:off x="2132" y="1752"/>
              <a:ext cx="1043" cy="227"/>
            </a:xfrm>
            <a:prstGeom prst="roundRect">
              <a:avLst>
                <a:gd name="adj" fmla="val 16667"/>
              </a:avLst>
            </a:prstGeom>
            <a:solidFill>
              <a:schemeClr val="accent1"/>
            </a:solidFill>
            <a:ln w="9525">
              <a:solidFill>
                <a:schemeClr val="tx1"/>
              </a:solidFill>
              <a:round/>
              <a:headEnd/>
              <a:tailEnd/>
            </a:ln>
          </p:spPr>
          <p:txBody>
            <a:bodyPr wrap="none" anchor="ctr"/>
            <a:lstStyle/>
            <a:p>
              <a:pPr algn="ctr"/>
              <a:r>
                <a:rPr lang="pt-PT" b="1">
                  <a:latin typeface="Calibri" pitchFamily="34" charset="0"/>
                </a:rPr>
                <a:t>Registry</a:t>
              </a:r>
              <a:endParaRPr lang="en-US" b="1">
                <a:latin typeface="Calibri" pitchFamily="34" charset="0"/>
              </a:endParaRPr>
            </a:p>
          </p:txBody>
        </p:sp>
        <p:sp>
          <p:nvSpPr>
            <p:cNvPr id="20515" name="AutoShape 18"/>
            <p:cNvSpPr>
              <a:spLocks noChangeArrowheads="1"/>
            </p:cNvSpPr>
            <p:nvPr/>
          </p:nvSpPr>
          <p:spPr bwMode="auto">
            <a:xfrm>
              <a:off x="2132" y="2069"/>
              <a:ext cx="1043" cy="227"/>
            </a:xfrm>
            <a:prstGeom prst="roundRect">
              <a:avLst>
                <a:gd name="adj" fmla="val 16667"/>
              </a:avLst>
            </a:prstGeom>
            <a:solidFill>
              <a:schemeClr val="accent1"/>
            </a:solidFill>
            <a:ln w="9525">
              <a:solidFill>
                <a:schemeClr val="tx1"/>
              </a:solidFill>
              <a:round/>
              <a:headEnd/>
              <a:tailEnd/>
            </a:ln>
          </p:spPr>
          <p:txBody>
            <a:bodyPr wrap="none" anchor="ctr"/>
            <a:lstStyle/>
            <a:p>
              <a:pPr algn="ctr"/>
              <a:r>
                <a:rPr lang="pt-PT" b="1">
                  <a:latin typeface="Calibri" pitchFamily="34" charset="0"/>
                </a:rPr>
                <a:t>TAX</a:t>
              </a:r>
              <a:endParaRPr lang="en-US" b="1">
                <a:latin typeface="Calibri" pitchFamily="34" charset="0"/>
              </a:endParaRPr>
            </a:p>
          </p:txBody>
        </p:sp>
        <p:sp>
          <p:nvSpPr>
            <p:cNvPr id="20516" name="AutoShape 19"/>
            <p:cNvSpPr>
              <a:spLocks noChangeArrowheads="1"/>
            </p:cNvSpPr>
            <p:nvPr/>
          </p:nvSpPr>
          <p:spPr bwMode="auto">
            <a:xfrm>
              <a:off x="2132" y="2387"/>
              <a:ext cx="1043" cy="227"/>
            </a:xfrm>
            <a:prstGeom prst="roundRect">
              <a:avLst>
                <a:gd name="adj" fmla="val 16667"/>
              </a:avLst>
            </a:prstGeom>
            <a:solidFill>
              <a:schemeClr val="accent1"/>
            </a:solidFill>
            <a:ln w="9525">
              <a:solidFill>
                <a:schemeClr val="tx1"/>
              </a:solidFill>
              <a:round/>
              <a:headEnd/>
              <a:tailEnd/>
            </a:ln>
          </p:spPr>
          <p:txBody>
            <a:bodyPr wrap="none" anchor="ctr"/>
            <a:lstStyle/>
            <a:p>
              <a:pPr algn="ctr"/>
              <a:r>
                <a:rPr lang="pt-PT" b="1">
                  <a:latin typeface="Calibri" pitchFamily="34" charset="0"/>
                </a:rPr>
                <a:t>Municipality</a:t>
              </a:r>
              <a:endParaRPr lang="en-US" b="1">
                <a:latin typeface="Calibri" pitchFamily="34" charset="0"/>
              </a:endParaRPr>
            </a:p>
          </p:txBody>
        </p:sp>
        <p:sp>
          <p:nvSpPr>
            <p:cNvPr id="20517" name="AutoShape 20"/>
            <p:cNvSpPr>
              <a:spLocks noChangeArrowheads="1"/>
            </p:cNvSpPr>
            <p:nvPr/>
          </p:nvSpPr>
          <p:spPr bwMode="auto">
            <a:xfrm>
              <a:off x="2132" y="2704"/>
              <a:ext cx="1043" cy="227"/>
            </a:xfrm>
            <a:prstGeom prst="roundRect">
              <a:avLst>
                <a:gd name="adj" fmla="val 16667"/>
              </a:avLst>
            </a:prstGeom>
            <a:solidFill>
              <a:schemeClr val="accent1"/>
            </a:solidFill>
            <a:ln w="9525">
              <a:solidFill>
                <a:schemeClr val="tx1"/>
              </a:solidFill>
              <a:round/>
              <a:headEnd/>
              <a:tailEnd/>
            </a:ln>
          </p:spPr>
          <p:txBody>
            <a:bodyPr wrap="none" anchor="ctr"/>
            <a:lstStyle/>
            <a:p>
              <a:pPr algn="ctr"/>
              <a:r>
                <a:rPr lang="pt-PT" b="1">
                  <a:latin typeface="Calibri" pitchFamily="34" charset="0"/>
                </a:rPr>
                <a:t>Commerce</a:t>
              </a:r>
              <a:endParaRPr lang="en-US" b="1">
                <a:latin typeface="Calibri" pitchFamily="34" charset="0"/>
              </a:endParaRPr>
            </a:p>
          </p:txBody>
        </p:sp>
        <p:sp>
          <p:nvSpPr>
            <p:cNvPr id="20518" name="AutoShape 21"/>
            <p:cNvSpPr>
              <a:spLocks noChangeArrowheads="1"/>
            </p:cNvSpPr>
            <p:nvPr/>
          </p:nvSpPr>
          <p:spPr bwMode="auto">
            <a:xfrm>
              <a:off x="2132" y="3022"/>
              <a:ext cx="1043" cy="227"/>
            </a:xfrm>
            <a:prstGeom prst="roundRect">
              <a:avLst>
                <a:gd name="adj" fmla="val 16667"/>
              </a:avLst>
            </a:prstGeom>
            <a:solidFill>
              <a:schemeClr val="accent1"/>
            </a:solidFill>
            <a:ln w="9525">
              <a:solidFill>
                <a:schemeClr val="tx1"/>
              </a:solidFill>
              <a:round/>
              <a:headEnd/>
              <a:tailEnd/>
            </a:ln>
          </p:spPr>
          <p:txBody>
            <a:bodyPr wrap="none" anchor="ctr"/>
            <a:lstStyle/>
            <a:p>
              <a:pPr algn="ctr"/>
              <a:r>
                <a:rPr lang="es-ES" b="1">
                  <a:latin typeface="Calibri" pitchFamily="34" charset="0"/>
                </a:rPr>
                <a:t>Industry</a:t>
              </a:r>
            </a:p>
          </p:txBody>
        </p:sp>
        <p:sp>
          <p:nvSpPr>
            <p:cNvPr id="20519" name="Text Box 22"/>
            <p:cNvSpPr txBox="1">
              <a:spLocks noChangeArrowheads="1"/>
            </p:cNvSpPr>
            <p:nvPr/>
          </p:nvSpPr>
          <p:spPr bwMode="auto">
            <a:xfrm>
              <a:off x="2341" y="1302"/>
              <a:ext cx="549" cy="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b="1" dirty="0" err="1">
                  <a:latin typeface="Calibri" pitchFamily="34" charset="0"/>
                </a:rPr>
                <a:t>Public</a:t>
              </a:r>
              <a:r>
                <a:rPr lang="pt-PT" b="1" dirty="0">
                  <a:latin typeface="Calibri" pitchFamily="34" charset="0"/>
                </a:rPr>
                <a:t> </a:t>
              </a:r>
            </a:p>
            <a:p>
              <a:pPr algn="ctr" eaLnBrk="1" hangingPunct="1"/>
              <a:r>
                <a:rPr lang="pt-PT" b="1" dirty="0" err="1">
                  <a:latin typeface="Calibri" pitchFamily="34" charset="0"/>
                </a:rPr>
                <a:t>services</a:t>
              </a:r>
              <a:endParaRPr lang="en-US" b="1" dirty="0">
                <a:latin typeface="Calibri" pitchFamily="34" charset="0"/>
              </a:endParaRPr>
            </a:p>
          </p:txBody>
        </p:sp>
        <p:sp>
          <p:nvSpPr>
            <p:cNvPr id="20520" name="AutoShape 23"/>
            <p:cNvSpPr>
              <a:spLocks noChangeArrowheads="1"/>
            </p:cNvSpPr>
            <p:nvPr/>
          </p:nvSpPr>
          <p:spPr bwMode="auto">
            <a:xfrm>
              <a:off x="2132" y="3339"/>
              <a:ext cx="1043" cy="227"/>
            </a:xfrm>
            <a:prstGeom prst="roundRect">
              <a:avLst>
                <a:gd name="adj" fmla="val 16667"/>
              </a:avLst>
            </a:prstGeom>
            <a:solidFill>
              <a:schemeClr val="accent1"/>
            </a:solidFill>
            <a:ln w="9525">
              <a:solidFill>
                <a:schemeClr val="tx1"/>
              </a:solidFill>
              <a:round/>
              <a:headEnd/>
              <a:tailEnd/>
            </a:ln>
          </p:spPr>
          <p:txBody>
            <a:bodyPr wrap="none" anchor="ctr"/>
            <a:lstStyle/>
            <a:p>
              <a:pPr algn="ctr"/>
              <a:r>
                <a:rPr lang="es-ES" b="1">
                  <a:latin typeface="Calibri" pitchFamily="34" charset="0"/>
                </a:rPr>
                <a:t>Tourism</a:t>
              </a:r>
            </a:p>
          </p:txBody>
        </p:sp>
        <p:sp>
          <p:nvSpPr>
            <p:cNvPr id="20521" name="AutoShape 24"/>
            <p:cNvSpPr>
              <a:spLocks noChangeArrowheads="1"/>
            </p:cNvSpPr>
            <p:nvPr/>
          </p:nvSpPr>
          <p:spPr bwMode="auto">
            <a:xfrm>
              <a:off x="1452" y="1752"/>
              <a:ext cx="317" cy="227"/>
            </a:xfrm>
            <a:prstGeom prst="leftRightArrow">
              <a:avLst>
                <a:gd name="adj1" fmla="val 50000"/>
                <a:gd name="adj2" fmla="val 27930"/>
              </a:avLst>
            </a:prstGeom>
            <a:solidFill>
              <a:schemeClr val="accent1"/>
            </a:solidFill>
            <a:ln w="9525">
              <a:solidFill>
                <a:schemeClr val="tx1"/>
              </a:solidFill>
              <a:miter lim="800000"/>
              <a:headEnd/>
              <a:tailEnd/>
            </a:ln>
          </p:spPr>
          <p:txBody>
            <a:bodyPr wrap="none" anchor="ctr"/>
            <a:lstStyle/>
            <a:p>
              <a:endParaRPr lang="pt-PT">
                <a:latin typeface="Calibri" pitchFamily="34" charset="0"/>
              </a:endParaRPr>
            </a:p>
          </p:txBody>
        </p:sp>
        <p:sp>
          <p:nvSpPr>
            <p:cNvPr id="20522" name="AutoShape 25"/>
            <p:cNvSpPr>
              <a:spLocks noChangeArrowheads="1"/>
            </p:cNvSpPr>
            <p:nvPr/>
          </p:nvSpPr>
          <p:spPr bwMode="auto">
            <a:xfrm>
              <a:off x="1452" y="2069"/>
              <a:ext cx="317" cy="227"/>
            </a:xfrm>
            <a:prstGeom prst="leftRightArrow">
              <a:avLst>
                <a:gd name="adj1" fmla="val 50000"/>
                <a:gd name="adj2" fmla="val 27930"/>
              </a:avLst>
            </a:prstGeom>
            <a:solidFill>
              <a:schemeClr val="accent1"/>
            </a:solidFill>
            <a:ln w="9525">
              <a:solidFill>
                <a:schemeClr val="tx1"/>
              </a:solidFill>
              <a:miter lim="800000"/>
              <a:headEnd/>
              <a:tailEnd/>
            </a:ln>
          </p:spPr>
          <p:txBody>
            <a:bodyPr wrap="none" anchor="ctr"/>
            <a:lstStyle/>
            <a:p>
              <a:endParaRPr lang="pt-PT">
                <a:latin typeface="Calibri" pitchFamily="34" charset="0"/>
              </a:endParaRPr>
            </a:p>
          </p:txBody>
        </p:sp>
        <p:sp>
          <p:nvSpPr>
            <p:cNvPr id="20523" name="AutoShape 26"/>
            <p:cNvSpPr>
              <a:spLocks noChangeArrowheads="1"/>
            </p:cNvSpPr>
            <p:nvPr/>
          </p:nvSpPr>
          <p:spPr bwMode="auto">
            <a:xfrm>
              <a:off x="1452" y="2387"/>
              <a:ext cx="317" cy="227"/>
            </a:xfrm>
            <a:prstGeom prst="leftRightArrow">
              <a:avLst>
                <a:gd name="adj1" fmla="val 50000"/>
                <a:gd name="adj2" fmla="val 27930"/>
              </a:avLst>
            </a:prstGeom>
            <a:solidFill>
              <a:schemeClr val="accent1"/>
            </a:solidFill>
            <a:ln w="9525">
              <a:solidFill>
                <a:schemeClr val="tx1"/>
              </a:solidFill>
              <a:miter lim="800000"/>
              <a:headEnd/>
              <a:tailEnd/>
            </a:ln>
          </p:spPr>
          <p:txBody>
            <a:bodyPr wrap="none" anchor="ctr"/>
            <a:lstStyle/>
            <a:p>
              <a:endParaRPr lang="pt-PT">
                <a:latin typeface="Calibri" pitchFamily="34" charset="0"/>
              </a:endParaRPr>
            </a:p>
          </p:txBody>
        </p:sp>
        <p:sp>
          <p:nvSpPr>
            <p:cNvPr id="20524" name="AutoShape 27"/>
            <p:cNvSpPr>
              <a:spLocks noChangeArrowheads="1"/>
            </p:cNvSpPr>
            <p:nvPr/>
          </p:nvSpPr>
          <p:spPr bwMode="auto">
            <a:xfrm>
              <a:off x="1451" y="2704"/>
              <a:ext cx="317" cy="227"/>
            </a:xfrm>
            <a:prstGeom prst="leftRightArrow">
              <a:avLst>
                <a:gd name="adj1" fmla="val 50000"/>
                <a:gd name="adj2" fmla="val 27930"/>
              </a:avLst>
            </a:prstGeom>
            <a:solidFill>
              <a:schemeClr val="accent1"/>
            </a:solidFill>
            <a:ln w="9525">
              <a:solidFill>
                <a:schemeClr val="tx1"/>
              </a:solidFill>
              <a:miter lim="800000"/>
              <a:headEnd/>
              <a:tailEnd/>
            </a:ln>
          </p:spPr>
          <p:txBody>
            <a:bodyPr wrap="none" anchor="ctr"/>
            <a:lstStyle/>
            <a:p>
              <a:endParaRPr lang="pt-PT">
                <a:latin typeface="Calibri" pitchFamily="34" charset="0"/>
              </a:endParaRPr>
            </a:p>
          </p:txBody>
        </p:sp>
        <p:sp>
          <p:nvSpPr>
            <p:cNvPr id="20525" name="AutoShape 28"/>
            <p:cNvSpPr>
              <a:spLocks noChangeArrowheads="1"/>
            </p:cNvSpPr>
            <p:nvPr/>
          </p:nvSpPr>
          <p:spPr bwMode="auto">
            <a:xfrm>
              <a:off x="1451" y="3022"/>
              <a:ext cx="317" cy="227"/>
            </a:xfrm>
            <a:prstGeom prst="leftRightArrow">
              <a:avLst>
                <a:gd name="adj1" fmla="val 50000"/>
                <a:gd name="adj2" fmla="val 27930"/>
              </a:avLst>
            </a:prstGeom>
            <a:solidFill>
              <a:schemeClr val="accent1"/>
            </a:solidFill>
            <a:ln w="9525">
              <a:solidFill>
                <a:schemeClr val="tx1"/>
              </a:solidFill>
              <a:miter lim="800000"/>
              <a:headEnd/>
              <a:tailEnd/>
            </a:ln>
          </p:spPr>
          <p:txBody>
            <a:bodyPr wrap="none" anchor="ctr"/>
            <a:lstStyle/>
            <a:p>
              <a:endParaRPr lang="pt-PT">
                <a:latin typeface="Calibri" pitchFamily="34" charset="0"/>
              </a:endParaRPr>
            </a:p>
          </p:txBody>
        </p:sp>
        <p:sp>
          <p:nvSpPr>
            <p:cNvPr id="20526" name="AutoShape 29"/>
            <p:cNvSpPr>
              <a:spLocks noChangeArrowheads="1"/>
            </p:cNvSpPr>
            <p:nvPr/>
          </p:nvSpPr>
          <p:spPr bwMode="auto">
            <a:xfrm>
              <a:off x="1451" y="3339"/>
              <a:ext cx="317" cy="227"/>
            </a:xfrm>
            <a:prstGeom prst="leftRightArrow">
              <a:avLst>
                <a:gd name="adj1" fmla="val 50000"/>
                <a:gd name="adj2" fmla="val 27930"/>
              </a:avLst>
            </a:prstGeom>
            <a:solidFill>
              <a:schemeClr val="accent1"/>
            </a:solidFill>
            <a:ln w="9525">
              <a:solidFill>
                <a:schemeClr val="tx1"/>
              </a:solidFill>
              <a:miter lim="800000"/>
              <a:headEnd/>
              <a:tailEnd/>
            </a:ln>
          </p:spPr>
          <p:txBody>
            <a:bodyPr wrap="none" anchor="ctr"/>
            <a:lstStyle/>
            <a:p>
              <a:endParaRPr lang="pt-PT">
                <a:latin typeface="Calibri" pitchFamily="34" charset="0"/>
              </a:endParaRPr>
            </a:p>
          </p:txBody>
        </p:sp>
        <p:sp>
          <p:nvSpPr>
            <p:cNvPr id="20527" name="Rectangle 30"/>
            <p:cNvSpPr>
              <a:spLocks noChangeArrowheads="1"/>
            </p:cNvSpPr>
            <p:nvPr/>
          </p:nvSpPr>
          <p:spPr bwMode="auto">
            <a:xfrm>
              <a:off x="2041" y="1298"/>
              <a:ext cx="1202" cy="2404"/>
            </a:xfrm>
            <a:prstGeom prst="rect">
              <a:avLst/>
            </a:prstGeom>
            <a:noFill/>
            <a:ln w="12700">
              <a:solidFill>
                <a:srgbClr val="FF99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pt-PT">
                <a:latin typeface="Calibri" pitchFamily="34" charset="0"/>
              </a:endParaRPr>
            </a:p>
          </p:txBody>
        </p:sp>
      </p:grpSp>
      <p:grpSp>
        <p:nvGrpSpPr>
          <p:cNvPr id="5" name="Group 31"/>
          <p:cNvGrpSpPr>
            <a:grpSpLocks/>
          </p:cNvGrpSpPr>
          <p:nvPr/>
        </p:nvGrpSpPr>
        <p:grpSpPr bwMode="auto">
          <a:xfrm>
            <a:off x="2118205" y="2782145"/>
            <a:ext cx="1948523" cy="3024187"/>
            <a:chOff x="1383" y="3883"/>
            <a:chExt cx="1133" cy="1905"/>
          </a:xfrm>
        </p:grpSpPr>
        <p:sp>
          <p:nvSpPr>
            <p:cNvPr id="20492" name="AutoShape 32"/>
            <p:cNvSpPr>
              <a:spLocks noChangeArrowheads="1"/>
            </p:cNvSpPr>
            <p:nvPr/>
          </p:nvSpPr>
          <p:spPr bwMode="auto">
            <a:xfrm>
              <a:off x="1383" y="4019"/>
              <a:ext cx="544" cy="408"/>
            </a:xfrm>
            <a:prstGeom prst="roundRect">
              <a:avLst>
                <a:gd name="adj" fmla="val 16667"/>
              </a:avLst>
            </a:prstGeom>
            <a:solidFill>
              <a:schemeClr val="accent1"/>
            </a:solidFill>
            <a:ln w="9525">
              <a:solidFill>
                <a:schemeClr val="tx1"/>
              </a:solidFill>
              <a:round/>
              <a:headEnd/>
              <a:tailEnd/>
            </a:ln>
          </p:spPr>
          <p:txBody>
            <a:bodyPr wrap="none" anchor="ctr"/>
            <a:lstStyle/>
            <a:p>
              <a:endParaRPr lang="pt-PT">
                <a:latin typeface="Calibri" pitchFamily="34" charset="0"/>
              </a:endParaRPr>
            </a:p>
          </p:txBody>
        </p:sp>
        <p:sp>
          <p:nvSpPr>
            <p:cNvPr id="20493" name="AutoShape 33"/>
            <p:cNvSpPr>
              <a:spLocks noChangeArrowheads="1"/>
            </p:cNvSpPr>
            <p:nvPr/>
          </p:nvSpPr>
          <p:spPr bwMode="auto">
            <a:xfrm>
              <a:off x="1383" y="4700"/>
              <a:ext cx="544" cy="408"/>
            </a:xfrm>
            <a:prstGeom prst="roundRect">
              <a:avLst>
                <a:gd name="adj" fmla="val 16667"/>
              </a:avLst>
            </a:prstGeom>
            <a:solidFill>
              <a:schemeClr val="accent1"/>
            </a:solidFill>
            <a:ln w="9525">
              <a:solidFill>
                <a:schemeClr val="tx1"/>
              </a:solidFill>
              <a:round/>
              <a:headEnd/>
              <a:tailEnd/>
            </a:ln>
          </p:spPr>
          <p:txBody>
            <a:bodyPr wrap="none" anchor="ctr"/>
            <a:lstStyle/>
            <a:p>
              <a:pPr algn="ctr"/>
              <a:r>
                <a:rPr lang="pt-PT" b="1">
                  <a:solidFill>
                    <a:schemeClr val="tx2"/>
                  </a:solidFill>
                  <a:latin typeface="Calibri" pitchFamily="34" charset="0"/>
                </a:rPr>
                <a:t>w w w</a:t>
              </a:r>
              <a:endParaRPr lang="en-US" b="1">
                <a:solidFill>
                  <a:schemeClr val="tx2"/>
                </a:solidFill>
                <a:latin typeface="Calibri" pitchFamily="34" charset="0"/>
              </a:endParaRPr>
            </a:p>
          </p:txBody>
        </p:sp>
        <p:sp>
          <p:nvSpPr>
            <p:cNvPr id="20494" name="AutoShape 34"/>
            <p:cNvSpPr>
              <a:spLocks noChangeArrowheads="1"/>
            </p:cNvSpPr>
            <p:nvPr/>
          </p:nvSpPr>
          <p:spPr bwMode="auto">
            <a:xfrm>
              <a:off x="1383" y="5380"/>
              <a:ext cx="544" cy="408"/>
            </a:xfrm>
            <a:prstGeom prst="roundRect">
              <a:avLst>
                <a:gd name="adj" fmla="val 16667"/>
              </a:avLst>
            </a:prstGeom>
            <a:solidFill>
              <a:schemeClr val="accent1"/>
            </a:solidFill>
            <a:ln w="9525">
              <a:solidFill>
                <a:schemeClr val="tx1"/>
              </a:solidFill>
              <a:round/>
              <a:headEnd/>
              <a:tailEnd/>
            </a:ln>
          </p:spPr>
          <p:txBody>
            <a:bodyPr wrap="none" anchor="ctr"/>
            <a:lstStyle/>
            <a:p>
              <a:endParaRPr lang="pt-PT">
                <a:latin typeface="Calibri" pitchFamily="34" charset="0"/>
              </a:endParaRPr>
            </a:p>
          </p:txBody>
        </p:sp>
        <p:sp>
          <p:nvSpPr>
            <p:cNvPr id="20495" name="phone3"/>
            <p:cNvSpPr>
              <a:spLocks noEditPoints="1" noChangeArrowheads="1"/>
            </p:cNvSpPr>
            <p:nvPr/>
          </p:nvSpPr>
          <p:spPr bwMode="auto">
            <a:xfrm>
              <a:off x="1503" y="5443"/>
              <a:ext cx="288" cy="28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25 w 21600"/>
                <a:gd name="T25" fmla="*/ 23550 h 21600"/>
                <a:gd name="T26" fmla="*/ 21375 w 21600"/>
                <a:gd name="T27" fmla="*/ 4050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extrusionOk="0">
                  <a:moveTo>
                    <a:pt x="10692" y="21600"/>
                  </a:moveTo>
                  <a:lnTo>
                    <a:pt x="21600" y="21600"/>
                  </a:lnTo>
                  <a:lnTo>
                    <a:pt x="21600" y="10684"/>
                  </a:lnTo>
                  <a:lnTo>
                    <a:pt x="21600" y="0"/>
                  </a:lnTo>
                  <a:lnTo>
                    <a:pt x="10190" y="0"/>
                  </a:lnTo>
                  <a:lnTo>
                    <a:pt x="0" y="0"/>
                  </a:lnTo>
                  <a:lnTo>
                    <a:pt x="0" y="10916"/>
                  </a:lnTo>
                  <a:lnTo>
                    <a:pt x="0" y="21600"/>
                  </a:lnTo>
                  <a:lnTo>
                    <a:pt x="10692" y="21600"/>
                  </a:lnTo>
                  <a:close/>
                </a:path>
                <a:path w="21600" h="21600" extrusionOk="0">
                  <a:moveTo>
                    <a:pt x="3552" y="13565"/>
                  </a:moveTo>
                  <a:lnTo>
                    <a:pt x="3552" y="14206"/>
                  </a:lnTo>
                  <a:lnTo>
                    <a:pt x="3409" y="14584"/>
                  </a:lnTo>
                  <a:lnTo>
                    <a:pt x="3050" y="15021"/>
                  </a:lnTo>
                  <a:lnTo>
                    <a:pt x="2619" y="15429"/>
                  </a:lnTo>
                  <a:lnTo>
                    <a:pt x="2296" y="15836"/>
                  </a:lnTo>
                  <a:lnTo>
                    <a:pt x="2045" y="16244"/>
                  </a:lnTo>
                  <a:lnTo>
                    <a:pt x="1902" y="16564"/>
                  </a:lnTo>
                  <a:lnTo>
                    <a:pt x="1794" y="17001"/>
                  </a:lnTo>
                  <a:lnTo>
                    <a:pt x="1830" y="17466"/>
                  </a:lnTo>
                  <a:lnTo>
                    <a:pt x="2009" y="17932"/>
                  </a:lnTo>
                  <a:lnTo>
                    <a:pt x="2260" y="18311"/>
                  </a:lnTo>
                  <a:lnTo>
                    <a:pt x="2548" y="18718"/>
                  </a:lnTo>
                  <a:lnTo>
                    <a:pt x="3050" y="19126"/>
                  </a:lnTo>
                  <a:lnTo>
                    <a:pt x="3552" y="19533"/>
                  </a:lnTo>
                  <a:lnTo>
                    <a:pt x="4342" y="19737"/>
                  </a:lnTo>
                  <a:lnTo>
                    <a:pt x="5095" y="19737"/>
                  </a:lnTo>
                  <a:lnTo>
                    <a:pt x="5849" y="19737"/>
                  </a:lnTo>
                  <a:lnTo>
                    <a:pt x="6351" y="19533"/>
                  </a:lnTo>
                  <a:lnTo>
                    <a:pt x="7140" y="19126"/>
                  </a:lnTo>
                  <a:lnTo>
                    <a:pt x="7535" y="18747"/>
                  </a:lnTo>
                  <a:lnTo>
                    <a:pt x="7894" y="18311"/>
                  </a:lnTo>
                  <a:lnTo>
                    <a:pt x="8145" y="17903"/>
                  </a:lnTo>
                  <a:lnTo>
                    <a:pt x="8324" y="17408"/>
                  </a:lnTo>
                  <a:lnTo>
                    <a:pt x="8324" y="16942"/>
                  </a:lnTo>
                  <a:lnTo>
                    <a:pt x="8252" y="16593"/>
                  </a:lnTo>
                  <a:lnTo>
                    <a:pt x="8145" y="16244"/>
                  </a:lnTo>
                  <a:lnTo>
                    <a:pt x="7894" y="15836"/>
                  </a:lnTo>
                  <a:lnTo>
                    <a:pt x="7571" y="15429"/>
                  </a:lnTo>
                  <a:lnTo>
                    <a:pt x="7140" y="15021"/>
                  </a:lnTo>
                  <a:lnTo>
                    <a:pt x="6853" y="14613"/>
                  </a:lnTo>
                  <a:lnTo>
                    <a:pt x="6602" y="14206"/>
                  </a:lnTo>
                  <a:lnTo>
                    <a:pt x="6602" y="13565"/>
                  </a:lnTo>
                  <a:lnTo>
                    <a:pt x="6602" y="8035"/>
                  </a:lnTo>
                  <a:lnTo>
                    <a:pt x="6602" y="7598"/>
                  </a:lnTo>
                  <a:lnTo>
                    <a:pt x="6853" y="6987"/>
                  </a:lnTo>
                  <a:lnTo>
                    <a:pt x="7212" y="6579"/>
                  </a:lnTo>
                  <a:lnTo>
                    <a:pt x="7643" y="6171"/>
                  </a:lnTo>
                  <a:lnTo>
                    <a:pt x="7894" y="5764"/>
                  </a:lnTo>
                  <a:lnTo>
                    <a:pt x="8037" y="5531"/>
                  </a:lnTo>
                  <a:lnTo>
                    <a:pt x="8252" y="5153"/>
                  </a:lnTo>
                  <a:lnTo>
                    <a:pt x="8360" y="4599"/>
                  </a:lnTo>
                  <a:lnTo>
                    <a:pt x="8288" y="4134"/>
                  </a:lnTo>
                  <a:lnTo>
                    <a:pt x="8145" y="3697"/>
                  </a:lnTo>
                  <a:lnTo>
                    <a:pt x="7894" y="3289"/>
                  </a:lnTo>
                  <a:lnTo>
                    <a:pt x="7499" y="2853"/>
                  </a:lnTo>
                  <a:lnTo>
                    <a:pt x="7033" y="2533"/>
                  </a:lnTo>
                  <a:lnTo>
                    <a:pt x="6387" y="2242"/>
                  </a:lnTo>
                  <a:lnTo>
                    <a:pt x="5849" y="2067"/>
                  </a:lnTo>
                  <a:lnTo>
                    <a:pt x="5095" y="1950"/>
                  </a:lnTo>
                  <a:lnTo>
                    <a:pt x="4234" y="2038"/>
                  </a:lnTo>
                  <a:lnTo>
                    <a:pt x="3552" y="2271"/>
                  </a:lnTo>
                  <a:lnTo>
                    <a:pt x="3050" y="2504"/>
                  </a:lnTo>
                  <a:lnTo>
                    <a:pt x="2548" y="2882"/>
                  </a:lnTo>
                  <a:lnTo>
                    <a:pt x="2225" y="3231"/>
                  </a:lnTo>
                  <a:lnTo>
                    <a:pt x="1973" y="3697"/>
                  </a:lnTo>
                  <a:lnTo>
                    <a:pt x="1794" y="4308"/>
                  </a:lnTo>
                  <a:lnTo>
                    <a:pt x="1794" y="4745"/>
                  </a:lnTo>
                  <a:lnTo>
                    <a:pt x="1866" y="5123"/>
                  </a:lnTo>
                  <a:lnTo>
                    <a:pt x="2045" y="5560"/>
                  </a:lnTo>
                  <a:lnTo>
                    <a:pt x="2296" y="5851"/>
                  </a:lnTo>
                  <a:lnTo>
                    <a:pt x="2548" y="6171"/>
                  </a:lnTo>
                  <a:lnTo>
                    <a:pt x="3014" y="6608"/>
                  </a:lnTo>
                  <a:lnTo>
                    <a:pt x="3301" y="6987"/>
                  </a:lnTo>
                  <a:lnTo>
                    <a:pt x="3552" y="7598"/>
                  </a:lnTo>
                  <a:lnTo>
                    <a:pt x="3552" y="8035"/>
                  </a:lnTo>
                  <a:lnTo>
                    <a:pt x="3552" y="13565"/>
                  </a:lnTo>
                  <a:close/>
                </a:path>
                <a:path w="21600" h="21600" extrusionOk="0">
                  <a:moveTo>
                    <a:pt x="10154" y="1863"/>
                  </a:moveTo>
                  <a:lnTo>
                    <a:pt x="19088" y="1863"/>
                  </a:lnTo>
                  <a:lnTo>
                    <a:pt x="19088" y="8238"/>
                  </a:lnTo>
                  <a:lnTo>
                    <a:pt x="10154" y="8238"/>
                  </a:lnTo>
                  <a:lnTo>
                    <a:pt x="10154" y="1863"/>
                  </a:lnTo>
                  <a:moveTo>
                    <a:pt x="10441" y="10101"/>
                  </a:moveTo>
                  <a:lnTo>
                    <a:pt x="10441" y="9461"/>
                  </a:lnTo>
                  <a:lnTo>
                    <a:pt x="18837" y="9461"/>
                  </a:lnTo>
                  <a:lnTo>
                    <a:pt x="18837" y="10101"/>
                  </a:lnTo>
                  <a:lnTo>
                    <a:pt x="10441" y="10101"/>
                  </a:lnTo>
                  <a:moveTo>
                    <a:pt x="11374" y="11004"/>
                  </a:moveTo>
                  <a:lnTo>
                    <a:pt x="12630" y="11004"/>
                  </a:lnTo>
                  <a:lnTo>
                    <a:pt x="12630" y="12226"/>
                  </a:lnTo>
                  <a:lnTo>
                    <a:pt x="11374" y="12226"/>
                  </a:lnTo>
                  <a:lnTo>
                    <a:pt x="11374" y="11004"/>
                  </a:lnTo>
                  <a:moveTo>
                    <a:pt x="13993" y="11004"/>
                  </a:moveTo>
                  <a:lnTo>
                    <a:pt x="15249" y="11004"/>
                  </a:lnTo>
                  <a:lnTo>
                    <a:pt x="15249" y="12226"/>
                  </a:lnTo>
                  <a:lnTo>
                    <a:pt x="13993" y="12226"/>
                  </a:lnTo>
                  <a:lnTo>
                    <a:pt x="13993" y="11004"/>
                  </a:lnTo>
                  <a:moveTo>
                    <a:pt x="16649" y="11004"/>
                  </a:moveTo>
                  <a:lnTo>
                    <a:pt x="17904" y="11004"/>
                  </a:lnTo>
                  <a:lnTo>
                    <a:pt x="17904" y="12226"/>
                  </a:lnTo>
                  <a:lnTo>
                    <a:pt x="16649" y="12226"/>
                  </a:lnTo>
                  <a:lnTo>
                    <a:pt x="16649" y="11004"/>
                  </a:lnTo>
                  <a:moveTo>
                    <a:pt x="11374" y="12954"/>
                  </a:moveTo>
                  <a:lnTo>
                    <a:pt x="12630" y="12954"/>
                  </a:lnTo>
                  <a:lnTo>
                    <a:pt x="12630" y="14177"/>
                  </a:lnTo>
                  <a:lnTo>
                    <a:pt x="11374" y="14177"/>
                  </a:lnTo>
                  <a:lnTo>
                    <a:pt x="11374" y="12954"/>
                  </a:lnTo>
                  <a:moveTo>
                    <a:pt x="13993" y="12954"/>
                  </a:moveTo>
                  <a:lnTo>
                    <a:pt x="15249" y="12954"/>
                  </a:lnTo>
                  <a:lnTo>
                    <a:pt x="15249" y="14177"/>
                  </a:lnTo>
                  <a:lnTo>
                    <a:pt x="13993" y="14177"/>
                  </a:lnTo>
                  <a:lnTo>
                    <a:pt x="13993" y="12954"/>
                  </a:lnTo>
                  <a:moveTo>
                    <a:pt x="16649" y="12954"/>
                  </a:moveTo>
                  <a:lnTo>
                    <a:pt x="17904" y="12954"/>
                  </a:lnTo>
                  <a:lnTo>
                    <a:pt x="17904" y="14177"/>
                  </a:lnTo>
                  <a:lnTo>
                    <a:pt x="16649" y="14177"/>
                  </a:lnTo>
                  <a:lnTo>
                    <a:pt x="16649" y="12954"/>
                  </a:lnTo>
                  <a:moveTo>
                    <a:pt x="11374" y="14905"/>
                  </a:moveTo>
                  <a:lnTo>
                    <a:pt x="12630" y="14905"/>
                  </a:lnTo>
                  <a:lnTo>
                    <a:pt x="12630" y="16127"/>
                  </a:lnTo>
                  <a:lnTo>
                    <a:pt x="11374" y="16127"/>
                  </a:lnTo>
                  <a:lnTo>
                    <a:pt x="11374" y="14905"/>
                  </a:lnTo>
                  <a:moveTo>
                    <a:pt x="13993" y="14905"/>
                  </a:moveTo>
                  <a:lnTo>
                    <a:pt x="15249" y="14905"/>
                  </a:lnTo>
                  <a:lnTo>
                    <a:pt x="15249" y="16127"/>
                  </a:lnTo>
                  <a:lnTo>
                    <a:pt x="13993" y="16127"/>
                  </a:lnTo>
                  <a:lnTo>
                    <a:pt x="13993" y="14905"/>
                  </a:lnTo>
                  <a:moveTo>
                    <a:pt x="16649" y="14905"/>
                  </a:moveTo>
                  <a:lnTo>
                    <a:pt x="17904" y="14905"/>
                  </a:lnTo>
                  <a:lnTo>
                    <a:pt x="17904" y="16127"/>
                  </a:lnTo>
                  <a:lnTo>
                    <a:pt x="16649" y="16127"/>
                  </a:lnTo>
                  <a:lnTo>
                    <a:pt x="16649" y="14905"/>
                  </a:lnTo>
                  <a:moveTo>
                    <a:pt x="11374" y="16855"/>
                  </a:moveTo>
                  <a:lnTo>
                    <a:pt x="12630" y="16855"/>
                  </a:lnTo>
                  <a:lnTo>
                    <a:pt x="12630" y="18078"/>
                  </a:lnTo>
                  <a:lnTo>
                    <a:pt x="11374" y="18078"/>
                  </a:lnTo>
                  <a:lnTo>
                    <a:pt x="11374" y="16855"/>
                  </a:lnTo>
                  <a:moveTo>
                    <a:pt x="13993" y="16855"/>
                  </a:moveTo>
                  <a:lnTo>
                    <a:pt x="15249" y="16855"/>
                  </a:lnTo>
                  <a:lnTo>
                    <a:pt x="15249" y="18078"/>
                  </a:lnTo>
                  <a:lnTo>
                    <a:pt x="13993" y="18078"/>
                  </a:lnTo>
                  <a:lnTo>
                    <a:pt x="13993" y="16855"/>
                  </a:lnTo>
                  <a:moveTo>
                    <a:pt x="16649" y="16855"/>
                  </a:moveTo>
                  <a:lnTo>
                    <a:pt x="17904" y="16855"/>
                  </a:lnTo>
                  <a:lnTo>
                    <a:pt x="17904" y="18078"/>
                  </a:lnTo>
                  <a:lnTo>
                    <a:pt x="16649" y="18078"/>
                  </a:lnTo>
                  <a:lnTo>
                    <a:pt x="16649" y="16855"/>
                  </a:lnTo>
                </a:path>
              </a:pathLst>
            </a:custGeom>
            <a:solidFill>
              <a:schemeClr val="tx2"/>
            </a:solidFill>
            <a:ln w="9525">
              <a:solidFill>
                <a:schemeClr val="bg1"/>
              </a:solidFill>
              <a:miter lim="800000"/>
              <a:headEnd/>
              <a:tailEnd/>
            </a:ln>
          </p:spPr>
          <p:txBody>
            <a:bodyPr/>
            <a:lstStyle/>
            <a:p>
              <a:endParaRPr lang="pt-PT"/>
            </a:p>
          </p:txBody>
        </p:sp>
        <p:grpSp>
          <p:nvGrpSpPr>
            <p:cNvPr id="20496" name="Group 36"/>
            <p:cNvGrpSpPr>
              <a:grpSpLocks/>
            </p:cNvGrpSpPr>
            <p:nvPr/>
          </p:nvGrpSpPr>
          <p:grpSpPr bwMode="auto">
            <a:xfrm>
              <a:off x="1518" y="4070"/>
              <a:ext cx="318" cy="318"/>
              <a:chOff x="1247" y="164"/>
              <a:chExt cx="2313" cy="1905"/>
            </a:xfrm>
          </p:grpSpPr>
          <p:grpSp>
            <p:nvGrpSpPr>
              <p:cNvPr id="20504" name="Group 37"/>
              <p:cNvGrpSpPr>
                <a:grpSpLocks/>
              </p:cNvGrpSpPr>
              <p:nvPr/>
            </p:nvGrpSpPr>
            <p:grpSpPr bwMode="auto">
              <a:xfrm>
                <a:off x="1247" y="164"/>
                <a:ext cx="2313" cy="1905"/>
                <a:chOff x="1226" y="1615"/>
                <a:chExt cx="2607" cy="2359"/>
              </a:xfrm>
            </p:grpSpPr>
            <p:sp>
              <p:nvSpPr>
                <p:cNvPr id="20507" name="Rectangle 38"/>
                <p:cNvSpPr>
                  <a:spLocks noChangeArrowheads="1"/>
                </p:cNvSpPr>
                <p:nvPr/>
              </p:nvSpPr>
              <p:spPr bwMode="auto">
                <a:xfrm>
                  <a:off x="1226" y="2756"/>
                  <a:ext cx="2607" cy="1044"/>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t-PT">
                    <a:latin typeface="Calibri" pitchFamily="34" charset="0"/>
                  </a:endParaRPr>
                </a:p>
              </p:txBody>
            </p:sp>
            <p:sp>
              <p:nvSpPr>
                <p:cNvPr id="20508" name="Rectangle 39"/>
                <p:cNvSpPr>
                  <a:spLocks noChangeArrowheads="1"/>
                </p:cNvSpPr>
                <p:nvPr/>
              </p:nvSpPr>
              <p:spPr bwMode="auto">
                <a:xfrm>
                  <a:off x="1427" y="3626"/>
                  <a:ext cx="303" cy="348"/>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t-PT">
                    <a:latin typeface="Calibri" pitchFamily="34" charset="0"/>
                  </a:endParaRPr>
                </a:p>
              </p:txBody>
            </p:sp>
            <p:sp>
              <p:nvSpPr>
                <p:cNvPr id="20509" name="Rectangle 40"/>
                <p:cNvSpPr>
                  <a:spLocks noChangeArrowheads="1"/>
                </p:cNvSpPr>
                <p:nvPr/>
              </p:nvSpPr>
              <p:spPr bwMode="auto">
                <a:xfrm>
                  <a:off x="3333" y="3626"/>
                  <a:ext cx="303" cy="348"/>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t-PT">
                    <a:latin typeface="Calibri" pitchFamily="34" charset="0"/>
                  </a:endParaRPr>
                </a:p>
              </p:txBody>
            </p:sp>
            <p:grpSp>
              <p:nvGrpSpPr>
                <p:cNvPr id="20510" name="Group 41"/>
                <p:cNvGrpSpPr>
                  <a:grpSpLocks/>
                </p:cNvGrpSpPr>
                <p:nvPr/>
              </p:nvGrpSpPr>
              <p:grpSpPr bwMode="auto">
                <a:xfrm>
                  <a:off x="2109" y="1615"/>
                  <a:ext cx="862" cy="1361"/>
                  <a:chOff x="2245" y="2036"/>
                  <a:chExt cx="499" cy="850"/>
                </a:xfrm>
              </p:grpSpPr>
              <p:sp>
                <p:nvSpPr>
                  <p:cNvPr id="20511" name="Oval 42"/>
                  <p:cNvSpPr>
                    <a:spLocks noChangeArrowheads="1"/>
                  </p:cNvSpPr>
                  <p:nvPr/>
                </p:nvSpPr>
                <p:spPr bwMode="auto">
                  <a:xfrm>
                    <a:off x="2381" y="2036"/>
                    <a:ext cx="227" cy="2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PT">
                      <a:latin typeface="Calibri" pitchFamily="34" charset="0"/>
                    </a:endParaRPr>
                  </a:p>
                </p:txBody>
              </p:sp>
              <p:sp>
                <p:nvSpPr>
                  <p:cNvPr id="20512" name="Rectangle 43"/>
                  <p:cNvSpPr>
                    <a:spLocks noChangeArrowheads="1"/>
                  </p:cNvSpPr>
                  <p:nvPr/>
                </p:nvSpPr>
                <p:spPr bwMode="auto">
                  <a:xfrm>
                    <a:off x="2245" y="2387"/>
                    <a:ext cx="498" cy="499"/>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t-PT">
                      <a:latin typeface="Calibri" pitchFamily="34" charset="0"/>
                    </a:endParaRPr>
                  </a:p>
                </p:txBody>
              </p:sp>
              <p:sp>
                <p:nvSpPr>
                  <p:cNvPr id="20513" name="Oval 44"/>
                  <p:cNvSpPr>
                    <a:spLocks noChangeArrowheads="1"/>
                  </p:cNvSpPr>
                  <p:nvPr/>
                </p:nvSpPr>
                <p:spPr bwMode="auto">
                  <a:xfrm>
                    <a:off x="2245" y="2296"/>
                    <a:ext cx="499" cy="2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PT">
                      <a:latin typeface="Calibri" pitchFamily="34" charset="0"/>
                    </a:endParaRPr>
                  </a:p>
                </p:txBody>
              </p:sp>
            </p:grpSp>
          </p:grpSp>
          <p:sp>
            <p:nvSpPr>
              <p:cNvPr id="20505" name="AutoShape 45"/>
              <p:cNvSpPr>
                <a:spLocks noChangeArrowheads="1"/>
              </p:cNvSpPr>
              <p:nvPr/>
            </p:nvSpPr>
            <p:spPr bwMode="auto">
              <a:xfrm>
                <a:off x="1701" y="572"/>
                <a:ext cx="544" cy="499"/>
              </a:xfrm>
              <a:prstGeom prst="parallelogram">
                <a:avLst>
                  <a:gd name="adj" fmla="val 80159"/>
                </a:avLst>
              </a:prstGeom>
              <a:solidFill>
                <a:schemeClr val="tx2"/>
              </a:solidFill>
              <a:ln w="9525">
                <a:solidFill>
                  <a:schemeClr val="tx1"/>
                </a:solidFill>
                <a:miter lim="800000"/>
                <a:headEnd/>
                <a:tailEnd/>
              </a:ln>
            </p:spPr>
            <p:txBody>
              <a:bodyPr wrap="none" anchor="ctr"/>
              <a:lstStyle/>
              <a:p>
                <a:endParaRPr lang="pt-PT">
                  <a:latin typeface="Calibri" pitchFamily="34" charset="0"/>
                </a:endParaRPr>
              </a:p>
            </p:txBody>
          </p:sp>
          <p:sp>
            <p:nvSpPr>
              <p:cNvPr id="20506" name="AutoShape 46"/>
              <p:cNvSpPr>
                <a:spLocks noChangeArrowheads="1"/>
              </p:cNvSpPr>
              <p:nvPr/>
            </p:nvSpPr>
            <p:spPr bwMode="auto">
              <a:xfrm flipH="1">
                <a:off x="2608" y="572"/>
                <a:ext cx="544" cy="499"/>
              </a:xfrm>
              <a:prstGeom prst="parallelogram">
                <a:avLst>
                  <a:gd name="adj" fmla="val 80159"/>
                </a:avLst>
              </a:prstGeom>
              <a:solidFill>
                <a:schemeClr val="tx2"/>
              </a:solidFill>
              <a:ln w="9525">
                <a:solidFill>
                  <a:schemeClr val="tx1"/>
                </a:solidFill>
                <a:miter lim="800000"/>
                <a:headEnd/>
                <a:tailEnd/>
              </a:ln>
            </p:spPr>
            <p:txBody>
              <a:bodyPr wrap="none" anchor="ctr"/>
              <a:lstStyle/>
              <a:p>
                <a:endParaRPr lang="pt-PT">
                  <a:latin typeface="Calibri" pitchFamily="34" charset="0"/>
                </a:endParaRPr>
              </a:p>
            </p:txBody>
          </p:sp>
        </p:grpSp>
        <p:sp>
          <p:nvSpPr>
            <p:cNvPr id="20497" name="AutoShape 47"/>
            <p:cNvSpPr>
              <a:spLocks noChangeArrowheads="1"/>
            </p:cNvSpPr>
            <p:nvPr/>
          </p:nvSpPr>
          <p:spPr bwMode="auto">
            <a:xfrm>
              <a:off x="2199" y="4110"/>
              <a:ext cx="317" cy="227"/>
            </a:xfrm>
            <a:prstGeom prst="leftRightArrow">
              <a:avLst>
                <a:gd name="adj1" fmla="val 50000"/>
                <a:gd name="adj2" fmla="val 27930"/>
              </a:avLst>
            </a:prstGeom>
            <a:solidFill>
              <a:schemeClr val="accent1"/>
            </a:solidFill>
            <a:ln w="9525">
              <a:solidFill>
                <a:schemeClr val="tx1"/>
              </a:solidFill>
              <a:miter lim="800000"/>
              <a:headEnd/>
              <a:tailEnd/>
            </a:ln>
          </p:spPr>
          <p:txBody>
            <a:bodyPr wrap="none" anchor="ctr"/>
            <a:lstStyle/>
            <a:p>
              <a:endParaRPr lang="pt-PT">
                <a:latin typeface="Calibri" pitchFamily="34" charset="0"/>
              </a:endParaRPr>
            </a:p>
          </p:txBody>
        </p:sp>
        <p:sp>
          <p:nvSpPr>
            <p:cNvPr id="20498" name="AutoShape 48"/>
            <p:cNvSpPr>
              <a:spLocks noChangeArrowheads="1"/>
            </p:cNvSpPr>
            <p:nvPr/>
          </p:nvSpPr>
          <p:spPr bwMode="auto">
            <a:xfrm>
              <a:off x="2199" y="4790"/>
              <a:ext cx="317" cy="227"/>
            </a:xfrm>
            <a:prstGeom prst="leftRightArrow">
              <a:avLst>
                <a:gd name="adj1" fmla="val 50000"/>
                <a:gd name="adj2" fmla="val 27930"/>
              </a:avLst>
            </a:prstGeom>
            <a:solidFill>
              <a:schemeClr val="accent1"/>
            </a:solidFill>
            <a:ln w="9525">
              <a:solidFill>
                <a:schemeClr val="tx1"/>
              </a:solidFill>
              <a:miter lim="800000"/>
              <a:headEnd/>
              <a:tailEnd/>
            </a:ln>
          </p:spPr>
          <p:txBody>
            <a:bodyPr wrap="none" anchor="ctr"/>
            <a:lstStyle/>
            <a:p>
              <a:endParaRPr lang="pt-PT">
                <a:latin typeface="Calibri" pitchFamily="34" charset="0"/>
              </a:endParaRPr>
            </a:p>
          </p:txBody>
        </p:sp>
        <p:sp>
          <p:nvSpPr>
            <p:cNvPr id="20499" name="AutoShape 49"/>
            <p:cNvSpPr>
              <a:spLocks noChangeArrowheads="1"/>
            </p:cNvSpPr>
            <p:nvPr/>
          </p:nvSpPr>
          <p:spPr bwMode="auto">
            <a:xfrm>
              <a:off x="2199" y="5471"/>
              <a:ext cx="317" cy="227"/>
            </a:xfrm>
            <a:prstGeom prst="leftRightArrow">
              <a:avLst>
                <a:gd name="adj1" fmla="val 50000"/>
                <a:gd name="adj2" fmla="val 27930"/>
              </a:avLst>
            </a:prstGeom>
            <a:solidFill>
              <a:schemeClr val="accent1"/>
            </a:solidFill>
            <a:ln w="9525">
              <a:solidFill>
                <a:schemeClr val="tx1"/>
              </a:solidFill>
              <a:miter lim="800000"/>
              <a:headEnd/>
              <a:tailEnd/>
            </a:ln>
          </p:spPr>
          <p:txBody>
            <a:bodyPr wrap="none" anchor="ctr"/>
            <a:lstStyle/>
            <a:p>
              <a:endParaRPr lang="pt-PT">
                <a:latin typeface="Calibri" pitchFamily="34" charset="0"/>
              </a:endParaRPr>
            </a:p>
          </p:txBody>
        </p:sp>
        <p:grpSp>
          <p:nvGrpSpPr>
            <p:cNvPr id="20500" name="Group 50"/>
            <p:cNvGrpSpPr>
              <a:grpSpLocks/>
            </p:cNvGrpSpPr>
            <p:nvPr/>
          </p:nvGrpSpPr>
          <p:grpSpPr bwMode="auto">
            <a:xfrm>
              <a:off x="1836" y="3883"/>
              <a:ext cx="227" cy="1678"/>
              <a:chOff x="1882" y="1570"/>
              <a:chExt cx="227" cy="1678"/>
            </a:xfrm>
          </p:grpSpPr>
          <p:sp>
            <p:nvSpPr>
              <p:cNvPr id="20502" name="Oval 51"/>
              <p:cNvSpPr>
                <a:spLocks noChangeArrowheads="1"/>
              </p:cNvSpPr>
              <p:nvPr/>
            </p:nvSpPr>
            <p:spPr bwMode="auto">
              <a:xfrm>
                <a:off x="1882" y="1570"/>
                <a:ext cx="227" cy="226"/>
              </a:xfrm>
              <a:prstGeom prst="ellipse">
                <a:avLst/>
              </a:prstGeom>
              <a:solidFill>
                <a:srgbClr val="FF9900"/>
              </a:solidFill>
              <a:ln w="9525">
                <a:solidFill>
                  <a:schemeClr val="tx1"/>
                </a:solidFill>
                <a:round/>
                <a:headEnd/>
                <a:tailEnd/>
              </a:ln>
            </p:spPr>
            <p:txBody>
              <a:bodyPr wrap="none" anchor="ctr"/>
              <a:lstStyle/>
              <a:p>
                <a:pPr algn="ctr"/>
                <a:r>
                  <a:rPr lang="pt-PT" b="1">
                    <a:solidFill>
                      <a:schemeClr val="tx2"/>
                    </a:solidFill>
                    <a:latin typeface="Calibri" pitchFamily="34" charset="0"/>
                  </a:rPr>
                  <a:t>SA</a:t>
                </a:r>
                <a:endParaRPr lang="en-US" b="1">
                  <a:solidFill>
                    <a:schemeClr val="tx2"/>
                  </a:solidFill>
                  <a:latin typeface="Calibri" pitchFamily="34" charset="0"/>
                </a:endParaRPr>
              </a:p>
            </p:txBody>
          </p:sp>
          <p:sp>
            <p:nvSpPr>
              <p:cNvPr id="20503" name="Oval 52"/>
              <p:cNvSpPr>
                <a:spLocks noChangeArrowheads="1"/>
              </p:cNvSpPr>
              <p:nvPr/>
            </p:nvSpPr>
            <p:spPr bwMode="auto">
              <a:xfrm>
                <a:off x="1882" y="3022"/>
                <a:ext cx="227" cy="226"/>
              </a:xfrm>
              <a:prstGeom prst="ellipse">
                <a:avLst/>
              </a:prstGeom>
              <a:solidFill>
                <a:srgbClr val="FF9900"/>
              </a:solidFill>
              <a:ln w="9525">
                <a:solidFill>
                  <a:schemeClr val="tx1"/>
                </a:solidFill>
                <a:round/>
                <a:headEnd/>
                <a:tailEnd/>
              </a:ln>
            </p:spPr>
            <p:txBody>
              <a:bodyPr wrap="none" anchor="ctr"/>
              <a:lstStyle/>
              <a:p>
                <a:pPr algn="ctr"/>
                <a:r>
                  <a:rPr lang="pt-PT" b="1">
                    <a:solidFill>
                      <a:schemeClr val="tx2"/>
                    </a:solidFill>
                    <a:latin typeface="Calibri" pitchFamily="34" charset="0"/>
                  </a:rPr>
                  <a:t>SA</a:t>
                </a:r>
                <a:endParaRPr lang="en-US" b="1">
                  <a:solidFill>
                    <a:schemeClr val="tx2"/>
                  </a:solidFill>
                  <a:latin typeface="Calibri" pitchFamily="34" charset="0"/>
                </a:endParaRPr>
              </a:p>
            </p:txBody>
          </p:sp>
        </p:grpSp>
        <p:sp>
          <p:nvSpPr>
            <p:cNvPr id="20501" name="Oval 53"/>
            <p:cNvSpPr>
              <a:spLocks noChangeArrowheads="1"/>
            </p:cNvSpPr>
            <p:nvPr/>
          </p:nvSpPr>
          <p:spPr bwMode="auto">
            <a:xfrm>
              <a:off x="1881" y="4654"/>
              <a:ext cx="227" cy="226"/>
            </a:xfrm>
            <a:prstGeom prst="ellipse">
              <a:avLst/>
            </a:prstGeom>
            <a:solidFill>
              <a:srgbClr val="FF9900"/>
            </a:solidFill>
            <a:ln w="9525">
              <a:solidFill>
                <a:schemeClr val="tx1"/>
              </a:solidFill>
              <a:round/>
              <a:headEnd/>
              <a:tailEnd/>
            </a:ln>
          </p:spPr>
          <p:txBody>
            <a:bodyPr wrap="none" anchor="ctr"/>
            <a:lstStyle/>
            <a:p>
              <a:pPr algn="ctr"/>
              <a:r>
                <a:rPr lang="pt-PT" b="1">
                  <a:solidFill>
                    <a:schemeClr val="tx2"/>
                  </a:solidFill>
                  <a:latin typeface="Calibri" pitchFamily="34" charset="0"/>
                </a:rPr>
                <a:t>SS</a:t>
              </a:r>
              <a:endParaRPr lang="en-US" b="1">
                <a:solidFill>
                  <a:schemeClr val="tx2"/>
                </a:solidFill>
                <a:latin typeface="Calibri" pitchFamily="34" charset="0"/>
              </a:endParaRPr>
            </a:p>
          </p:txBody>
        </p:sp>
      </p:grpSp>
      <p:grpSp>
        <p:nvGrpSpPr>
          <p:cNvPr id="2" name="Grupo 1"/>
          <p:cNvGrpSpPr/>
          <p:nvPr/>
        </p:nvGrpSpPr>
        <p:grpSpPr>
          <a:xfrm>
            <a:off x="5026017" y="2511390"/>
            <a:ext cx="1499361" cy="3455988"/>
            <a:chOff x="5181831" y="2511390"/>
            <a:chExt cx="1499361" cy="3455988"/>
          </a:xfrm>
        </p:grpSpPr>
        <p:sp>
          <p:nvSpPr>
            <p:cNvPr id="20490" name="AutoShape 55"/>
            <p:cNvSpPr>
              <a:spLocks noChangeArrowheads="1"/>
            </p:cNvSpPr>
            <p:nvPr/>
          </p:nvSpPr>
          <p:spPr bwMode="auto">
            <a:xfrm>
              <a:off x="5415723" y="2798728"/>
              <a:ext cx="976842" cy="2881313"/>
            </a:xfrm>
            <a:prstGeom prst="roundRect">
              <a:avLst>
                <a:gd name="adj" fmla="val 16667"/>
              </a:avLst>
            </a:prstGeom>
            <a:solidFill>
              <a:schemeClr val="accent1"/>
            </a:solidFill>
            <a:ln w="9525">
              <a:solidFill>
                <a:schemeClr val="tx1"/>
              </a:solidFill>
              <a:round/>
              <a:headEnd/>
              <a:tailEnd/>
            </a:ln>
          </p:spPr>
          <p:txBody>
            <a:bodyPr wrap="none" anchor="ctr"/>
            <a:lstStyle/>
            <a:p>
              <a:pPr algn="ctr"/>
              <a:r>
                <a:rPr lang="pt-PT" b="1">
                  <a:latin typeface="Calibri" pitchFamily="34" charset="0"/>
                </a:rPr>
                <a:t>B</a:t>
              </a:r>
            </a:p>
            <a:p>
              <a:pPr algn="ctr"/>
              <a:r>
                <a:rPr lang="pt-PT" b="1">
                  <a:latin typeface="Calibri" pitchFamily="34" charset="0"/>
                </a:rPr>
                <a:t>R</a:t>
              </a:r>
            </a:p>
            <a:p>
              <a:pPr algn="ctr"/>
              <a:r>
                <a:rPr lang="pt-PT" b="1">
                  <a:latin typeface="Calibri" pitchFamily="34" charset="0"/>
                </a:rPr>
                <a:t>O</a:t>
              </a:r>
            </a:p>
            <a:p>
              <a:pPr algn="ctr"/>
              <a:r>
                <a:rPr lang="pt-PT" b="1">
                  <a:latin typeface="Calibri" pitchFamily="34" charset="0"/>
                </a:rPr>
                <a:t>K</a:t>
              </a:r>
            </a:p>
            <a:p>
              <a:pPr algn="ctr"/>
              <a:r>
                <a:rPr lang="pt-PT" b="1">
                  <a:latin typeface="Calibri" pitchFamily="34" charset="0"/>
                </a:rPr>
                <a:t>E</a:t>
              </a:r>
            </a:p>
            <a:p>
              <a:pPr algn="ctr"/>
              <a:r>
                <a:rPr lang="pt-PT" b="1">
                  <a:latin typeface="Calibri" pitchFamily="34" charset="0"/>
                </a:rPr>
                <a:t>R</a:t>
              </a:r>
              <a:endParaRPr lang="en-US" b="1">
                <a:latin typeface="Calibri" pitchFamily="34" charset="0"/>
              </a:endParaRPr>
            </a:p>
          </p:txBody>
        </p:sp>
        <p:sp>
          <p:nvSpPr>
            <p:cNvPr id="20491" name="Rectangle 56"/>
            <p:cNvSpPr>
              <a:spLocks noChangeArrowheads="1"/>
            </p:cNvSpPr>
            <p:nvPr/>
          </p:nvSpPr>
          <p:spPr bwMode="auto">
            <a:xfrm>
              <a:off x="5181831" y="2511390"/>
              <a:ext cx="1499361" cy="3455988"/>
            </a:xfrm>
            <a:prstGeom prst="rect">
              <a:avLst/>
            </a:prstGeom>
            <a:noFill/>
            <a:ln w="12700">
              <a:solidFill>
                <a:srgbClr val="FF99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pt-PT">
                <a:latin typeface="Calibri" pitchFamily="34" charset="0"/>
              </a:endParaRPr>
            </a:p>
          </p:txBody>
        </p:sp>
      </p:grpSp>
      <p:sp>
        <p:nvSpPr>
          <p:cNvPr id="2573369" name="AutoShape 57"/>
          <p:cNvSpPr>
            <a:spLocks noChangeArrowheads="1"/>
          </p:cNvSpPr>
          <p:nvPr/>
        </p:nvSpPr>
        <p:spPr bwMode="auto">
          <a:xfrm>
            <a:off x="1974989" y="2778596"/>
            <a:ext cx="4290880" cy="3314700"/>
          </a:xfrm>
          <a:prstGeom prst="roundRect">
            <a:avLst>
              <a:gd name="adj" fmla="val 8046"/>
            </a:avLst>
          </a:prstGeom>
          <a:solidFill>
            <a:srgbClr val="CCFFFF">
              <a:alpha val="43137"/>
            </a:srgbClr>
          </a:solidFill>
          <a:ln w="9525">
            <a:solidFill>
              <a:schemeClr val="tx1"/>
            </a:solidFill>
            <a:round/>
            <a:headEnd/>
            <a:tailEnd/>
          </a:ln>
        </p:spPr>
        <p:txBody>
          <a:bodyPr wrap="none" anchor="ctr"/>
          <a:lstStyle/>
          <a:p>
            <a:endParaRPr lang="pt-PT">
              <a:latin typeface="Calibri" pitchFamily="34" charset="0"/>
            </a:endParaRPr>
          </a:p>
        </p:txBody>
      </p:sp>
    </p:spTree>
    <p:extLst>
      <p:ext uri="{BB962C8B-B14F-4D97-AF65-F5344CB8AC3E}">
        <p14:creationId xmlns:p14="http://schemas.microsoft.com/office/powerpoint/2010/main" val="358549913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afterEffect">
                                  <p:stCondLst>
                                    <p:cond delay="0"/>
                                  </p:stCondLst>
                                  <p:childTnLst>
                                    <p:animEffect transition="out" filter="blinds(horizontal)">
                                      <p:cBhvr>
                                        <p:cTn id="6" dur="500"/>
                                        <p:tgtEl>
                                          <p:spTgt spid="2573321">
                                            <p:txEl>
                                              <p:pRg st="0" end="0"/>
                                            </p:txEl>
                                          </p:spTgt>
                                        </p:tgtEl>
                                      </p:cBhvr>
                                    </p:animEffect>
                                    <p:set>
                                      <p:cBhvr>
                                        <p:cTn id="7" dur="1" fill="hold">
                                          <p:stCondLst>
                                            <p:cond delay="499"/>
                                          </p:stCondLst>
                                        </p:cTn>
                                        <p:tgtEl>
                                          <p:spTgt spid="2573321">
                                            <p:txEl>
                                              <p:pRg st="0" end="0"/>
                                            </p:txEl>
                                          </p:spTgt>
                                        </p:tgtEl>
                                        <p:attrNameLst>
                                          <p:attrName>style.visibility</p:attrName>
                                        </p:attrNameLst>
                                      </p:cBhvr>
                                      <p:to>
                                        <p:strVal val="hidden"/>
                                      </p:to>
                                    </p:set>
                                  </p:childTnLst>
                                </p:cTn>
                              </p:par>
                            </p:childTnLst>
                          </p:cTn>
                        </p:par>
                        <p:par>
                          <p:cTn id="8" fill="hold" nodeType="afterGroup">
                            <p:stCondLst>
                              <p:cond delay="500"/>
                            </p:stCondLst>
                            <p:childTnLst>
                              <p:par>
                                <p:cTn id="9" presetID="3" presetClass="exit" presetSubtype="10" fill="hold" nodeType="afterEffect">
                                  <p:stCondLst>
                                    <p:cond delay="0"/>
                                  </p:stCondLst>
                                  <p:childTnLst>
                                    <p:animEffect transition="out" filter="blinds(horizontal)">
                                      <p:cBhvr>
                                        <p:cTn id="10" dur="500"/>
                                        <p:tgtEl>
                                          <p:spTgt spid="2573321">
                                            <p:txEl>
                                              <p:pRg st="1" end="1"/>
                                            </p:txEl>
                                          </p:spTgt>
                                        </p:tgtEl>
                                      </p:cBhvr>
                                    </p:animEffect>
                                    <p:set>
                                      <p:cBhvr>
                                        <p:cTn id="11" dur="1" fill="hold">
                                          <p:stCondLst>
                                            <p:cond delay="499"/>
                                          </p:stCondLst>
                                        </p:cTn>
                                        <p:tgtEl>
                                          <p:spTgt spid="2573321">
                                            <p:txEl>
                                              <p:pRg st="1" end="1"/>
                                            </p:txEl>
                                          </p:spTgt>
                                        </p:tgtEl>
                                        <p:attrNameLst>
                                          <p:attrName>style.visibility</p:attrName>
                                        </p:attrNameLst>
                                      </p:cBhvr>
                                      <p:to>
                                        <p:strVal val="hidden"/>
                                      </p:to>
                                    </p:set>
                                  </p:childTnLst>
                                </p:cTn>
                              </p:par>
                            </p:childTnLst>
                          </p:cTn>
                        </p:par>
                        <p:par>
                          <p:cTn id="12" fill="hold" nodeType="afterGroup">
                            <p:stCondLst>
                              <p:cond delay="1000"/>
                            </p:stCondLst>
                            <p:childTnLst>
                              <p:par>
                                <p:cTn id="13" presetID="3" presetClass="exit" presetSubtype="10" fill="hold" nodeType="afterEffect">
                                  <p:stCondLst>
                                    <p:cond delay="0"/>
                                  </p:stCondLst>
                                  <p:childTnLst>
                                    <p:animEffect transition="out" filter="blinds(horizontal)">
                                      <p:cBhvr>
                                        <p:cTn id="14" dur="500"/>
                                        <p:tgtEl>
                                          <p:spTgt spid="2573321">
                                            <p:txEl>
                                              <p:pRg st="2" end="2"/>
                                            </p:txEl>
                                          </p:spTgt>
                                        </p:tgtEl>
                                      </p:cBhvr>
                                    </p:animEffect>
                                    <p:set>
                                      <p:cBhvr>
                                        <p:cTn id="15" dur="1" fill="hold">
                                          <p:stCondLst>
                                            <p:cond delay="499"/>
                                          </p:stCondLst>
                                        </p:cTn>
                                        <p:tgtEl>
                                          <p:spTgt spid="2573321">
                                            <p:txEl>
                                              <p:pRg st="2" end="2"/>
                                            </p:txEl>
                                          </p:spTgt>
                                        </p:tgtEl>
                                        <p:attrNameLst>
                                          <p:attrName>style.visibility</p:attrName>
                                        </p:attrNameLst>
                                      </p:cBhvr>
                                      <p:to>
                                        <p:strVal val="hidden"/>
                                      </p:to>
                                    </p:set>
                                  </p:childTnLst>
                                </p:cTn>
                              </p:par>
                            </p:childTnLst>
                          </p:cTn>
                        </p:par>
                        <p:par>
                          <p:cTn id="16" fill="hold" nodeType="afterGroup">
                            <p:stCondLst>
                              <p:cond delay="1500"/>
                            </p:stCondLst>
                            <p:childTnLst>
                              <p:par>
                                <p:cTn id="17" presetID="3" presetClass="exit" presetSubtype="10" fill="hold" nodeType="afterEffect">
                                  <p:stCondLst>
                                    <p:cond delay="0"/>
                                  </p:stCondLst>
                                  <p:childTnLst>
                                    <p:animEffect transition="out" filter="blinds(horizontal)">
                                      <p:cBhvr>
                                        <p:cTn id="18" dur="500"/>
                                        <p:tgtEl>
                                          <p:spTgt spid="2573321">
                                            <p:txEl>
                                              <p:pRg st="3" end="3"/>
                                            </p:txEl>
                                          </p:spTgt>
                                        </p:tgtEl>
                                      </p:cBhvr>
                                    </p:animEffect>
                                    <p:set>
                                      <p:cBhvr>
                                        <p:cTn id="19" dur="1" fill="hold">
                                          <p:stCondLst>
                                            <p:cond delay="499"/>
                                          </p:stCondLst>
                                        </p:cTn>
                                        <p:tgtEl>
                                          <p:spTgt spid="2573321">
                                            <p:txEl>
                                              <p:pRg st="3" end="3"/>
                                            </p:txEl>
                                          </p:spTgt>
                                        </p:tgtEl>
                                        <p:attrNameLst>
                                          <p:attrName>style.visibility</p:attrName>
                                        </p:attrNameLst>
                                      </p:cBhvr>
                                      <p:to>
                                        <p:strVal val="hidden"/>
                                      </p:to>
                                    </p:set>
                                  </p:childTnLst>
                                </p:cTn>
                              </p:par>
                            </p:childTnLst>
                          </p:cTn>
                        </p:par>
                        <p:par>
                          <p:cTn id="20" fill="hold" nodeType="afterGroup">
                            <p:stCondLst>
                              <p:cond delay="2000"/>
                            </p:stCondLst>
                            <p:childTnLst>
                              <p:par>
                                <p:cTn id="21" presetID="3" presetClass="exit" presetSubtype="10" fill="hold" nodeType="afterEffect">
                                  <p:stCondLst>
                                    <p:cond delay="0"/>
                                  </p:stCondLst>
                                  <p:childTnLst>
                                    <p:animEffect transition="out" filter="blinds(horizontal)">
                                      <p:cBhvr>
                                        <p:cTn id="22" dur="500"/>
                                        <p:tgtEl>
                                          <p:spTgt spid="2573321">
                                            <p:txEl>
                                              <p:pRg st="4" end="4"/>
                                            </p:txEl>
                                          </p:spTgt>
                                        </p:tgtEl>
                                      </p:cBhvr>
                                    </p:animEffect>
                                    <p:set>
                                      <p:cBhvr>
                                        <p:cTn id="23" dur="1" fill="hold">
                                          <p:stCondLst>
                                            <p:cond delay="499"/>
                                          </p:stCondLst>
                                        </p:cTn>
                                        <p:tgtEl>
                                          <p:spTgt spid="2573321">
                                            <p:txEl>
                                              <p:pRg st="4" end="4"/>
                                            </p:txEl>
                                          </p:spTgt>
                                        </p:tgtEl>
                                        <p:attrNameLst>
                                          <p:attrName>style.visibility</p:attrName>
                                        </p:attrNameLst>
                                      </p:cBhvr>
                                      <p:to>
                                        <p:strVal val="hidden"/>
                                      </p:to>
                                    </p:set>
                                  </p:childTnLst>
                                </p:cTn>
                              </p:par>
                              <p:par>
                                <p:cTn id="24" presetID="63" presetClass="path" presetSubtype="0" accel="50000" decel="50000" fill="hold" nodeType="withEffect">
                                  <p:stCondLst>
                                    <p:cond delay="0"/>
                                  </p:stCondLst>
                                  <p:childTnLst>
                                    <p:animMotion origin="layout" path="M 4.72222E-6 -3.7037E-6 L 0.42326 -0.00509 " pathEditMode="relative" rAng="0" ptsTypes="AA">
                                      <p:cBhvr>
                                        <p:cTn id="25" dur="2000" fill="hold"/>
                                        <p:tgtEl>
                                          <p:spTgt spid="4"/>
                                        </p:tgtEl>
                                        <p:attrNameLst>
                                          <p:attrName>ppt_x</p:attrName>
                                          <p:attrName>ppt_y</p:attrName>
                                        </p:attrNameLst>
                                      </p:cBhvr>
                                      <p:rCtr x="21200" y="-300"/>
                                    </p:animMotion>
                                  </p:childTnLst>
                                </p:cTn>
                              </p:par>
                            </p:childTnLst>
                          </p:cTn>
                        </p:par>
                      </p:childTnLst>
                    </p:cTn>
                  </p:par>
                  <p:par>
                    <p:cTn id="26" fill="hold" nodeType="clickPar">
                      <p:stCondLst>
                        <p:cond delay="indefinite"/>
                      </p:stCondLst>
                      <p:childTnLst>
                        <p:par>
                          <p:cTn id="27" fill="hold" nodeType="withGroup">
                            <p:stCondLst>
                              <p:cond delay="0"/>
                            </p:stCondLst>
                            <p:childTnLst>
                              <p:par>
                                <p:cTn id="28" presetID="3" presetClass="entr" presetSubtype="10" fill="hold"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blinds(horizontal)">
                                      <p:cBhvr>
                                        <p:cTn id="30" dur="500"/>
                                        <p:tgtEl>
                                          <p:spTgt spid="5"/>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573369"/>
                                        </p:tgtEl>
                                        <p:attrNameLst>
                                          <p:attrName>style.visibility</p:attrName>
                                        </p:attrNameLst>
                                      </p:cBhvr>
                                      <p:to>
                                        <p:strVal val="visible"/>
                                      </p:to>
                                    </p:set>
                                    <p:animEffect transition="in" filter="blinds(horizontal)">
                                      <p:cBhvr>
                                        <p:cTn id="35" dur="500"/>
                                        <p:tgtEl>
                                          <p:spTgt spid="25733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7336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1105957" y="1553616"/>
            <a:ext cx="8615480" cy="3819600"/>
            <a:chOff x="1090046" y="1252892"/>
            <a:chExt cx="8615480" cy="3819600"/>
          </a:xfrm>
        </p:grpSpPr>
        <p:sp>
          <p:nvSpPr>
            <p:cNvPr id="19" name="TextBox 18"/>
            <p:cNvSpPr txBox="1"/>
            <p:nvPr/>
          </p:nvSpPr>
          <p:spPr>
            <a:xfrm rot="16200000">
              <a:off x="-557457" y="2901081"/>
              <a:ext cx="3818225" cy="523220"/>
            </a:xfrm>
            <a:prstGeom prst="rect">
              <a:avLst/>
            </a:prstGeom>
            <a:noFill/>
          </p:spPr>
          <p:txBody>
            <a:bodyPr wrap="none">
              <a:spAutoFit/>
            </a:bodyPr>
            <a:lstStyle/>
            <a:p>
              <a:pPr fontAlgn="auto">
                <a:spcBef>
                  <a:spcPts val="0"/>
                </a:spcBef>
                <a:spcAft>
                  <a:spcPts val="0"/>
                </a:spcAft>
                <a:defRPr/>
              </a:pPr>
              <a:r>
                <a:rPr lang="pt-PT" sz="2800" b="1" dirty="0">
                  <a:solidFill>
                    <a:schemeClr val="bg2">
                      <a:lumMod val="75000"/>
                    </a:schemeClr>
                  </a:solidFill>
                  <a:latin typeface="Segoe UI" pitchFamily="34" charset="0"/>
                  <a:cs typeface="Segoe UI" pitchFamily="34" charset="0"/>
                </a:rPr>
                <a:t>Public Services Portal</a:t>
              </a:r>
              <a:endParaRPr lang="en-US" sz="2800" b="1" dirty="0">
                <a:solidFill>
                  <a:schemeClr val="bg2">
                    <a:lumMod val="75000"/>
                  </a:schemeClr>
                </a:solidFill>
                <a:latin typeface="Segoe UI" pitchFamily="34" charset="0"/>
                <a:cs typeface="Segoe UI" pitchFamily="34" charset="0"/>
              </a:endParaRPr>
            </a:p>
          </p:txBody>
        </p:sp>
        <p:sp>
          <p:nvSpPr>
            <p:cNvPr id="20" name="TextBox 19"/>
            <p:cNvSpPr txBox="1"/>
            <p:nvPr/>
          </p:nvSpPr>
          <p:spPr>
            <a:xfrm rot="16200000">
              <a:off x="7534116" y="2901082"/>
              <a:ext cx="3819600" cy="523220"/>
            </a:xfrm>
            <a:prstGeom prst="rect">
              <a:avLst/>
            </a:prstGeom>
            <a:noFill/>
          </p:spPr>
          <p:txBody>
            <a:bodyPr wrap="none">
              <a:spAutoFit/>
            </a:bodyPr>
            <a:lstStyle/>
            <a:p>
              <a:pPr algn="ctr" fontAlgn="auto">
                <a:spcBef>
                  <a:spcPts val="0"/>
                </a:spcBef>
                <a:spcAft>
                  <a:spcPts val="0"/>
                </a:spcAft>
                <a:defRPr/>
              </a:pPr>
              <a:r>
                <a:rPr lang="pt-PT" sz="2800" b="1" dirty="0">
                  <a:solidFill>
                    <a:schemeClr val="bg2">
                      <a:lumMod val="75000"/>
                    </a:schemeClr>
                  </a:solidFill>
                  <a:latin typeface="Segoe UI" pitchFamily="34" charset="0"/>
                  <a:cs typeface="Segoe UI" pitchFamily="34" charset="0"/>
                </a:rPr>
                <a:t>Government Portal</a:t>
              </a:r>
              <a:endParaRPr lang="en-US" sz="2800" b="1" dirty="0">
                <a:solidFill>
                  <a:schemeClr val="bg2">
                    <a:lumMod val="75000"/>
                  </a:schemeClr>
                </a:solidFill>
                <a:latin typeface="Segoe UI" pitchFamily="34" charset="0"/>
                <a:cs typeface="Segoe UI" pitchFamily="34" charset="0"/>
              </a:endParaRPr>
            </a:p>
          </p:txBody>
        </p:sp>
      </p:grpSp>
      <p:pic>
        <p:nvPicPr>
          <p:cNvPr id="21509" name="Picture 12" descr="Porton_home.tif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69938" y="842982"/>
            <a:ext cx="7287518" cy="5754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21158418"/>
      </p:ext>
    </p:extLst>
  </p:cSld>
  <p:clrMapOvr>
    <a:masterClrMapping/>
  </p:clrMapOvr>
  <p:transition>
    <p:pull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p:cNvSpPr>
          <p:nvPr/>
        </p:nvSpPr>
        <p:spPr>
          <a:xfrm>
            <a:off x="915966" y="1513578"/>
            <a:ext cx="1904560" cy="338554"/>
          </a:xfrm>
          <a:prstGeom prst="rect">
            <a:avLst/>
          </a:prstGeom>
          <a:noFill/>
        </p:spPr>
        <p:txBody>
          <a:bodyPr wrap="none">
            <a:spAutoFit/>
          </a:bodyPr>
          <a:lstStyle/>
          <a:p>
            <a:pPr fontAlgn="auto">
              <a:spcBef>
                <a:spcPts val="0"/>
              </a:spcBef>
              <a:spcAft>
                <a:spcPts val="0"/>
              </a:spcAft>
              <a:defRPr/>
            </a:pPr>
            <a:r>
              <a:rPr lang="pt-PT" sz="1600" b="1" dirty="0">
                <a:solidFill>
                  <a:schemeClr val="bg2">
                    <a:lumMod val="75000"/>
                  </a:schemeClr>
                </a:solidFill>
                <a:latin typeface="+mn-lt"/>
                <a:cs typeface="Segoe UI" pitchFamily="34" charset="0"/>
              </a:rPr>
              <a:t>Electronic payments</a:t>
            </a:r>
            <a:endParaRPr lang="en-US" sz="1600" b="1" dirty="0">
              <a:solidFill>
                <a:schemeClr val="bg2">
                  <a:lumMod val="75000"/>
                </a:schemeClr>
              </a:solidFill>
              <a:latin typeface="+mn-lt"/>
              <a:cs typeface="Segoe UI" pitchFamily="34" charset="0"/>
            </a:endParaRPr>
          </a:p>
        </p:txBody>
      </p:sp>
      <p:sp>
        <p:nvSpPr>
          <p:cNvPr id="3" name="Rounded Rectangular Callout 2"/>
          <p:cNvSpPr/>
          <p:nvPr/>
        </p:nvSpPr>
        <p:spPr>
          <a:xfrm>
            <a:off x="4304927" y="1196912"/>
            <a:ext cx="5400000" cy="1440000"/>
          </a:xfrm>
          <a:prstGeom prst="wedgeRoundRectCallout">
            <a:avLst>
              <a:gd name="adj1" fmla="val -68494"/>
              <a:gd name="adj2" fmla="val 35814"/>
              <a:gd name="adj3" fmla="val 16667"/>
            </a:avLst>
          </a:prstGeom>
          <a:solidFill>
            <a:schemeClr val="accent1">
              <a:lumMod val="20000"/>
              <a:lumOff val="80000"/>
            </a:schemeClr>
          </a:solidFill>
          <a:ln/>
        </p:spPr>
        <p:style>
          <a:lnRef idx="0">
            <a:schemeClr val="accent1"/>
          </a:lnRef>
          <a:fillRef idx="3">
            <a:schemeClr val="accent1"/>
          </a:fillRef>
          <a:effectRef idx="3">
            <a:schemeClr val="accent1"/>
          </a:effectRef>
          <a:fontRef idx="minor">
            <a:schemeClr val="lt1"/>
          </a:fontRef>
        </p:style>
        <p:txBody>
          <a:bodyPr anchor="ctr"/>
          <a:lstStyle/>
          <a:p>
            <a:pPr fontAlgn="auto">
              <a:spcBef>
                <a:spcPts val="0"/>
              </a:spcBef>
              <a:spcAft>
                <a:spcPts val="0"/>
              </a:spcAft>
              <a:defRPr/>
            </a:pPr>
            <a:r>
              <a:rPr lang="pt-PT" dirty="0">
                <a:solidFill>
                  <a:schemeClr val="bg2">
                    <a:lumMod val="75000"/>
                  </a:schemeClr>
                </a:solidFill>
              </a:rPr>
              <a:t>Ability to pay for public services electronically, using the tools already available in Cabo Verde, namingly debit (Vinti4) and credit cards, ATM machines and the INTERNET using the portal www.portondinosilha.cv</a:t>
            </a:r>
            <a:endParaRPr lang="en-US" dirty="0">
              <a:solidFill>
                <a:schemeClr val="bg2">
                  <a:lumMod val="75000"/>
                </a:schemeClr>
              </a:solidFill>
            </a:endParaRPr>
          </a:p>
        </p:txBody>
      </p:sp>
      <p:sp>
        <p:nvSpPr>
          <p:cNvPr id="5" name="Rectangle 4"/>
          <p:cNvSpPr/>
          <p:nvPr/>
        </p:nvSpPr>
        <p:spPr>
          <a:xfrm>
            <a:off x="848544" y="798102"/>
            <a:ext cx="3067635" cy="369332"/>
          </a:xfrm>
          <a:prstGeom prst="rect">
            <a:avLst/>
          </a:prstGeom>
        </p:spPr>
        <p:txBody>
          <a:bodyPr wrap="none">
            <a:spAutoFit/>
          </a:bodyPr>
          <a:lstStyle/>
          <a:p>
            <a:pPr fontAlgn="auto">
              <a:spcBef>
                <a:spcPts val="0"/>
              </a:spcBef>
              <a:spcAft>
                <a:spcPts val="0"/>
              </a:spcAft>
              <a:defRPr/>
            </a:pPr>
            <a:r>
              <a:rPr lang="pt-PT" b="1" dirty="0" smtClean="0">
                <a:solidFill>
                  <a:schemeClr val="bg2">
                    <a:lumMod val="75000"/>
                  </a:schemeClr>
                </a:solidFill>
                <a:latin typeface="+mn-lt"/>
                <a:cs typeface="Segoe UI" pitchFamily="34" charset="0"/>
              </a:rPr>
              <a:t>INTEGRATED PUBLIC SERVICES</a:t>
            </a:r>
            <a:endParaRPr lang="en-US" b="1" dirty="0">
              <a:solidFill>
                <a:schemeClr val="bg2">
                  <a:lumMod val="75000"/>
                </a:schemeClr>
              </a:solidFill>
              <a:latin typeface="+mn-lt"/>
              <a:cs typeface="Segoe UI" pitchFamily="34" charset="0"/>
            </a:endParaRPr>
          </a:p>
        </p:txBody>
      </p:sp>
      <p:sp>
        <p:nvSpPr>
          <p:cNvPr id="7" name="Rounded Rectangular Callout 6"/>
          <p:cNvSpPr/>
          <p:nvPr/>
        </p:nvSpPr>
        <p:spPr>
          <a:xfrm>
            <a:off x="4304927" y="3212976"/>
            <a:ext cx="5400000" cy="1476000"/>
          </a:xfrm>
          <a:prstGeom prst="wedgeRoundRectCallout">
            <a:avLst>
              <a:gd name="adj1" fmla="val -68487"/>
              <a:gd name="adj2" fmla="val -2971"/>
              <a:gd name="adj3" fmla="val 16667"/>
            </a:avLst>
          </a:prstGeom>
          <a:solidFill>
            <a:schemeClr val="accent1">
              <a:lumMod val="20000"/>
              <a:lumOff val="80000"/>
            </a:schemeClr>
          </a:solidFill>
          <a:ln/>
        </p:spPr>
        <p:style>
          <a:lnRef idx="0">
            <a:schemeClr val="accent1"/>
          </a:lnRef>
          <a:fillRef idx="3">
            <a:schemeClr val="accent1"/>
          </a:fillRef>
          <a:effectRef idx="3">
            <a:schemeClr val="accent1"/>
          </a:effectRef>
          <a:fontRef idx="minor">
            <a:schemeClr val="lt1"/>
          </a:fontRef>
        </p:style>
        <p:txBody>
          <a:bodyPr anchor="ctr"/>
          <a:lstStyle/>
          <a:p>
            <a:pPr marL="0" lvl="1" algn="ctr" fontAlgn="auto">
              <a:spcBef>
                <a:spcPts val="0"/>
              </a:spcBef>
              <a:spcAft>
                <a:spcPts val="0"/>
              </a:spcAft>
              <a:defRPr/>
            </a:pPr>
            <a:endParaRPr lang="pt-PT" sz="2000" dirty="0">
              <a:solidFill>
                <a:schemeClr val="accent6">
                  <a:lumMod val="75000"/>
                </a:schemeClr>
              </a:solidFill>
            </a:endParaRPr>
          </a:p>
          <a:p>
            <a:pPr marL="285750" indent="-285750" fontAlgn="auto">
              <a:spcBef>
                <a:spcPts val="0"/>
              </a:spcBef>
              <a:spcAft>
                <a:spcPts val="0"/>
              </a:spcAft>
              <a:buFont typeface="Arial" pitchFamily="34" charset="0"/>
              <a:buChar char="•"/>
              <a:defRPr/>
            </a:pPr>
            <a:r>
              <a:rPr lang="pt-PT" dirty="0">
                <a:solidFill>
                  <a:schemeClr val="bg2">
                    <a:lumMod val="75000"/>
                  </a:schemeClr>
                </a:solidFill>
              </a:rPr>
              <a:t>Diversify payment options for services offered </a:t>
            </a:r>
            <a:r>
              <a:rPr lang="pt-PT" dirty="0" err="1">
                <a:solidFill>
                  <a:schemeClr val="bg2">
                    <a:lumMod val="75000"/>
                  </a:schemeClr>
                </a:solidFill>
              </a:rPr>
              <a:t>by</a:t>
            </a:r>
            <a:r>
              <a:rPr lang="pt-PT" dirty="0">
                <a:solidFill>
                  <a:schemeClr val="bg2">
                    <a:lumMod val="75000"/>
                  </a:schemeClr>
                </a:solidFill>
              </a:rPr>
              <a:t> the Public Administration</a:t>
            </a:r>
          </a:p>
          <a:p>
            <a:pPr marL="285750" indent="-285750" fontAlgn="auto">
              <a:spcBef>
                <a:spcPts val="0"/>
              </a:spcBef>
              <a:spcAft>
                <a:spcPts val="0"/>
              </a:spcAft>
              <a:buFont typeface="Arial" pitchFamily="34" charset="0"/>
              <a:buChar char="•"/>
              <a:defRPr/>
            </a:pPr>
            <a:r>
              <a:rPr lang="pt-PT" dirty="0" err="1" smtClean="0">
                <a:solidFill>
                  <a:schemeClr val="bg2">
                    <a:lumMod val="75000"/>
                  </a:schemeClr>
                </a:solidFill>
              </a:rPr>
              <a:t>Allow</a:t>
            </a:r>
            <a:r>
              <a:rPr lang="pt-PT" dirty="0" smtClean="0">
                <a:solidFill>
                  <a:schemeClr val="bg2">
                    <a:lumMod val="75000"/>
                  </a:schemeClr>
                </a:solidFill>
              </a:rPr>
              <a:t> </a:t>
            </a:r>
            <a:r>
              <a:rPr lang="pt-PT" dirty="0">
                <a:solidFill>
                  <a:schemeClr val="bg2">
                    <a:lumMod val="75000"/>
                  </a:schemeClr>
                </a:solidFill>
              </a:rPr>
              <a:t>Internet Transactions</a:t>
            </a:r>
          </a:p>
          <a:p>
            <a:pPr marL="285750" indent="-285750" fontAlgn="auto">
              <a:spcBef>
                <a:spcPts val="0"/>
              </a:spcBef>
              <a:spcAft>
                <a:spcPts val="0"/>
              </a:spcAft>
              <a:buFont typeface="Arial" pitchFamily="34" charset="0"/>
              <a:buChar char="•"/>
              <a:defRPr/>
            </a:pPr>
            <a:r>
              <a:rPr lang="pt-PT" dirty="0">
                <a:solidFill>
                  <a:schemeClr val="bg2">
                    <a:lumMod val="75000"/>
                  </a:schemeClr>
                </a:solidFill>
              </a:rPr>
              <a:t>Facilitate access to services offered </a:t>
            </a:r>
            <a:r>
              <a:rPr lang="pt-PT" dirty="0" err="1">
                <a:solidFill>
                  <a:schemeClr val="bg2">
                    <a:lumMod val="75000"/>
                  </a:schemeClr>
                </a:solidFill>
              </a:rPr>
              <a:t>by</a:t>
            </a:r>
            <a:r>
              <a:rPr lang="pt-PT" dirty="0">
                <a:solidFill>
                  <a:schemeClr val="bg2">
                    <a:lumMod val="75000"/>
                  </a:schemeClr>
                </a:solidFill>
              </a:rPr>
              <a:t> Government Departments through their front offices</a:t>
            </a:r>
            <a:endParaRPr lang="en-US" dirty="0">
              <a:solidFill>
                <a:schemeClr val="bg2">
                  <a:lumMod val="75000"/>
                </a:schemeClr>
              </a:solidFill>
            </a:endParaRPr>
          </a:p>
          <a:p>
            <a:pPr algn="ctr" fontAlgn="auto">
              <a:spcBef>
                <a:spcPts val="0"/>
              </a:spcBef>
              <a:spcAft>
                <a:spcPts val="0"/>
              </a:spcAft>
              <a:defRPr/>
            </a:pPr>
            <a:endParaRPr lang="en-US" dirty="0"/>
          </a:p>
        </p:txBody>
      </p:sp>
      <p:sp>
        <p:nvSpPr>
          <p:cNvPr id="9" name="TextBox 8"/>
          <p:cNvSpPr txBox="1">
            <a:spLocks/>
          </p:cNvSpPr>
          <p:nvPr/>
        </p:nvSpPr>
        <p:spPr>
          <a:xfrm>
            <a:off x="4332477" y="2771636"/>
            <a:ext cx="1070421" cy="369332"/>
          </a:xfrm>
          <a:prstGeom prst="rect">
            <a:avLst/>
          </a:prstGeom>
          <a:noFill/>
        </p:spPr>
        <p:txBody>
          <a:bodyPr wrap="none">
            <a:spAutoFit/>
          </a:bodyPr>
          <a:lstStyle/>
          <a:p>
            <a:pPr fontAlgn="auto">
              <a:spcBef>
                <a:spcPts val="0"/>
              </a:spcBef>
              <a:spcAft>
                <a:spcPts val="0"/>
              </a:spcAft>
              <a:defRPr/>
            </a:pPr>
            <a:r>
              <a:rPr lang="pt-PT" b="1" dirty="0">
                <a:solidFill>
                  <a:schemeClr val="bg2">
                    <a:lumMod val="75000"/>
                  </a:schemeClr>
                </a:solidFill>
                <a:latin typeface="+mn-lt"/>
                <a:cs typeface="Segoe UI" pitchFamily="34" charset="0"/>
              </a:rPr>
              <a:t>Objectivs</a:t>
            </a:r>
            <a:endParaRPr lang="en-US" b="1" dirty="0">
              <a:solidFill>
                <a:schemeClr val="bg2">
                  <a:lumMod val="75000"/>
                </a:schemeClr>
              </a:solidFill>
              <a:latin typeface="+mn-lt"/>
              <a:cs typeface="Segoe UI" pitchFamily="34" charset="0"/>
            </a:endParaRPr>
          </a:p>
        </p:txBody>
      </p:sp>
      <p:sp>
        <p:nvSpPr>
          <p:cNvPr id="10" name="Rounded Rectangular Callout 9"/>
          <p:cNvSpPr/>
          <p:nvPr/>
        </p:nvSpPr>
        <p:spPr>
          <a:xfrm>
            <a:off x="4304928" y="5157192"/>
            <a:ext cx="5400000" cy="1512000"/>
          </a:xfrm>
          <a:prstGeom prst="wedgeRoundRectCallout">
            <a:avLst>
              <a:gd name="adj1" fmla="val -68763"/>
              <a:gd name="adj2" fmla="val -38227"/>
              <a:gd name="adj3" fmla="val 16667"/>
            </a:avLst>
          </a:prstGeom>
          <a:solidFill>
            <a:schemeClr val="accent1">
              <a:lumMod val="20000"/>
              <a:lumOff val="80000"/>
            </a:schemeClr>
          </a:solidFill>
          <a:ln/>
        </p:spPr>
        <p:style>
          <a:lnRef idx="0">
            <a:schemeClr val="accent1"/>
          </a:lnRef>
          <a:fillRef idx="3">
            <a:schemeClr val="accent1"/>
          </a:fillRef>
          <a:effectRef idx="3">
            <a:schemeClr val="accent1"/>
          </a:effectRef>
          <a:fontRef idx="minor">
            <a:schemeClr val="lt1"/>
          </a:fontRef>
        </p:style>
        <p:txBody>
          <a:bodyPr anchor="ctr"/>
          <a:lstStyle/>
          <a:p>
            <a:pPr marL="0" lvl="1" algn="ctr" fontAlgn="auto">
              <a:spcBef>
                <a:spcPts val="0"/>
              </a:spcBef>
              <a:spcAft>
                <a:spcPts val="0"/>
              </a:spcAft>
              <a:defRPr/>
            </a:pPr>
            <a:endParaRPr lang="pt-PT" sz="2000" dirty="0">
              <a:solidFill>
                <a:schemeClr val="accent6">
                  <a:lumMod val="75000"/>
                </a:schemeClr>
              </a:solidFill>
            </a:endParaRPr>
          </a:p>
          <a:p>
            <a:pPr marL="342900" indent="-342900" fontAlgn="auto">
              <a:spcBef>
                <a:spcPts val="0"/>
              </a:spcBef>
              <a:spcAft>
                <a:spcPts val="0"/>
              </a:spcAft>
              <a:buFont typeface="Arial" pitchFamily="34" charset="0"/>
              <a:buChar char="•"/>
              <a:defRPr/>
            </a:pPr>
            <a:r>
              <a:rPr lang="pt-PT" dirty="0" err="1" smtClean="0">
                <a:solidFill>
                  <a:schemeClr val="bg2">
                    <a:lumMod val="75000"/>
                  </a:schemeClr>
                </a:solidFill>
              </a:rPr>
              <a:t>Ease</a:t>
            </a:r>
            <a:r>
              <a:rPr lang="pt-PT" dirty="0" smtClean="0">
                <a:solidFill>
                  <a:schemeClr val="bg2">
                    <a:lumMod val="75000"/>
                  </a:schemeClr>
                </a:solidFill>
              </a:rPr>
              <a:t> </a:t>
            </a:r>
            <a:r>
              <a:rPr lang="pt-PT" dirty="0">
                <a:solidFill>
                  <a:schemeClr val="bg2">
                    <a:lumMod val="75000"/>
                  </a:schemeClr>
                </a:solidFill>
              </a:rPr>
              <a:t>of access </a:t>
            </a:r>
            <a:r>
              <a:rPr lang="pt-PT" dirty="0" err="1">
                <a:solidFill>
                  <a:schemeClr val="bg2">
                    <a:lumMod val="75000"/>
                  </a:schemeClr>
                </a:solidFill>
              </a:rPr>
              <a:t>by</a:t>
            </a:r>
            <a:r>
              <a:rPr lang="pt-PT" dirty="0">
                <a:solidFill>
                  <a:schemeClr val="bg2">
                    <a:lumMod val="75000"/>
                  </a:schemeClr>
                </a:solidFill>
              </a:rPr>
              <a:t> citizens</a:t>
            </a:r>
            <a:endParaRPr lang="en-US" dirty="0">
              <a:solidFill>
                <a:schemeClr val="bg2">
                  <a:lumMod val="75000"/>
                </a:schemeClr>
              </a:solidFill>
            </a:endParaRPr>
          </a:p>
          <a:p>
            <a:pPr marL="285750" indent="-285750" fontAlgn="auto">
              <a:spcBef>
                <a:spcPts val="0"/>
              </a:spcBef>
              <a:spcAft>
                <a:spcPts val="0"/>
              </a:spcAft>
              <a:buFont typeface="Arial" pitchFamily="34" charset="0"/>
              <a:buChar char="•"/>
              <a:defRPr/>
            </a:pPr>
            <a:r>
              <a:rPr lang="pt-PT" dirty="0">
                <a:solidFill>
                  <a:schemeClr val="bg2">
                    <a:lumMod val="75000"/>
                  </a:schemeClr>
                </a:solidFill>
              </a:rPr>
              <a:t> Quick services</a:t>
            </a:r>
            <a:endParaRPr lang="en-US" dirty="0">
              <a:solidFill>
                <a:schemeClr val="bg2">
                  <a:lumMod val="75000"/>
                </a:schemeClr>
              </a:solidFill>
            </a:endParaRPr>
          </a:p>
          <a:p>
            <a:pPr marL="285750" indent="-285750" fontAlgn="auto">
              <a:spcBef>
                <a:spcPts val="0"/>
              </a:spcBef>
              <a:spcAft>
                <a:spcPts val="0"/>
              </a:spcAft>
              <a:buFont typeface="Arial" pitchFamily="34" charset="0"/>
              <a:buChar char="•"/>
              <a:defRPr/>
            </a:pPr>
            <a:r>
              <a:rPr lang="pt-PT" dirty="0">
                <a:solidFill>
                  <a:schemeClr val="bg2">
                    <a:lumMod val="75000"/>
                  </a:schemeClr>
                </a:solidFill>
              </a:rPr>
              <a:t> Payment security</a:t>
            </a:r>
          </a:p>
          <a:p>
            <a:pPr marL="285750" indent="-285750" fontAlgn="auto">
              <a:spcBef>
                <a:spcPts val="0"/>
              </a:spcBef>
              <a:spcAft>
                <a:spcPts val="0"/>
              </a:spcAft>
              <a:buFont typeface="Arial" pitchFamily="34" charset="0"/>
              <a:buChar char="•"/>
              <a:defRPr/>
            </a:pPr>
            <a:r>
              <a:rPr lang="pt-PT" dirty="0">
                <a:solidFill>
                  <a:schemeClr val="bg2">
                    <a:lumMod val="75000"/>
                  </a:schemeClr>
                </a:solidFill>
              </a:rPr>
              <a:t> Increase revenues </a:t>
            </a:r>
          </a:p>
          <a:p>
            <a:pPr marL="285750" indent="-285750" fontAlgn="auto">
              <a:spcBef>
                <a:spcPts val="0"/>
              </a:spcBef>
              <a:spcAft>
                <a:spcPts val="0"/>
              </a:spcAft>
              <a:buFont typeface="Arial" pitchFamily="34" charset="0"/>
              <a:buChar char="•"/>
              <a:defRPr/>
            </a:pPr>
            <a:r>
              <a:rPr lang="pt-PT" dirty="0">
                <a:solidFill>
                  <a:schemeClr val="bg2">
                    <a:lumMod val="75000"/>
                  </a:schemeClr>
                </a:solidFill>
              </a:rPr>
              <a:t> Increase transparency</a:t>
            </a:r>
          </a:p>
          <a:p>
            <a:pPr algn="ctr" fontAlgn="auto">
              <a:spcBef>
                <a:spcPts val="0"/>
              </a:spcBef>
              <a:spcAft>
                <a:spcPts val="0"/>
              </a:spcAft>
              <a:defRPr/>
            </a:pPr>
            <a:endParaRPr lang="en-US" dirty="0"/>
          </a:p>
        </p:txBody>
      </p:sp>
      <p:sp>
        <p:nvSpPr>
          <p:cNvPr id="11" name="Rectangle 10"/>
          <p:cNvSpPr/>
          <p:nvPr/>
        </p:nvSpPr>
        <p:spPr>
          <a:xfrm>
            <a:off x="4332477" y="4787860"/>
            <a:ext cx="1989584" cy="369332"/>
          </a:xfrm>
          <a:prstGeom prst="rect">
            <a:avLst/>
          </a:prstGeom>
        </p:spPr>
        <p:txBody>
          <a:bodyPr wrap="none">
            <a:spAutoFit/>
          </a:bodyPr>
          <a:lstStyle/>
          <a:p>
            <a:pPr fontAlgn="auto">
              <a:spcBef>
                <a:spcPts val="0"/>
              </a:spcBef>
              <a:spcAft>
                <a:spcPts val="0"/>
              </a:spcAft>
              <a:defRPr/>
            </a:pPr>
            <a:r>
              <a:rPr lang="pt-PT" b="1" dirty="0">
                <a:solidFill>
                  <a:schemeClr val="bg2">
                    <a:lumMod val="75000"/>
                  </a:schemeClr>
                </a:solidFill>
                <a:latin typeface="+mn-lt"/>
                <a:cs typeface="Segoe UI" pitchFamily="34" charset="0"/>
              </a:rPr>
              <a:t>Benefits &amp; Impacts</a:t>
            </a:r>
            <a:endParaRPr lang="en-US" b="1" dirty="0">
              <a:solidFill>
                <a:schemeClr val="bg2">
                  <a:lumMod val="75000"/>
                </a:schemeClr>
              </a:solidFill>
              <a:latin typeface="+mn-lt"/>
              <a:cs typeface="Segoe UI" pitchFamily="34" charset="0"/>
            </a:endParaRPr>
          </a:p>
        </p:txBody>
      </p:sp>
      <p:sp>
        <p:nvSpPr>
          <p:cNvPr id="12" name="Rectangle 11"/>
          <p:cNvSpPr/>
          <p:nvPr/>
        </p:nvSpPr>
        <p:spPr>
          <a:xfrm>
            <a:off x="4332477" y="811543"/>
            <a:ext cx="1206869" cy="369332"/>
          </a:xfrm>
          <a:prstGeom prst="rect">
            <a:avLst/>
          </a:prstGeom>
        </p:spPr>
        <p:txBody>
          <a:bodyPr wrap="none">
            <a:spAutoFit/>
          </a:bodyPr>
          <a:lstStyle/>
          <a:p>
            <a:pPr fontAlgn="auto">
              <a:spcBef>
                <a:spcPts val="0"/>
              </a:spcBef>
              <a:spcAft>
                <a:spcPts val="0"/>
              </a:spcAft>
              <a:defRPr/>
            </a:pPr>
            <a:r>
              <a:rPr lang="pt-PT" b="1" dirty="0">
                <a:solidFill>
                  <a:schemeClr val="bg2">
                    <a:lumMod val="75000"/>
                  </a:schemeClr>
                </a:solidFill>
                <a:latin typeface="+mn-lt"/>
                <a:cs typeface="Segoe UI" pitchFamily="34" charset="0"/>
              </a:rPr>
              <a:t>What is it?</a:t>
            </a:r>
            <a:endParaRPr lang="en-US" b="1" dirty="0">
              <a:solidFill>
                <a:schemeClr val="bg2">
                  <a:lumMod val="75000"/>
                </a:schemeClr>
              </a:solidFill>
              <a:latin typeface="+mn-lt"/>
              <a:cs typeface="Segoe UI" pitchFamily="34" charset="0"/>
            </a:endParaRPr>
          </a:p>
        </p:txBody>
      </p:sp>
      <p:pic>
        <p:nvPicPr>
          <p:cNvPr id="22534" name="Picture 7" descr="C:\Documents and Settings\elisio.lima\Ambiente de trabalho\at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544" y="1956958"/>
            <a:ext cx="2490258" cy="345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8759192"/>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right)">
                                      <p:cBhvr>
                                        <p:cTn id="7" dur="500"/>
                                        <p:tgtEl>
                                          <p:spTgt spid="12"/>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right)">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2"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right)">
                                      <p:cBhvr>
                                        <p:cTn id="15" dur="500"/>
                                        <p:tgtEl>
                                          <p:spTgt spid="7"/>
                                        </p:tgtEl>
                                      </p:cBhvr>
                                    </p:animEffect>
                                  </p:childTnLst>
                                </p:cTn>
                              </p:par>
                              <p:par>
                                <p:cTn id="16" presetID="2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right)">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2"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right)">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9" grpId="0"/>
      <p:bldP spid="10" grpId="0" animBg="1"/>
      <p:bldP spid="11" grpId="0"/>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p:cNvSpPr>
          <p:nvPr/>
        </p:nvSpPr>
        <p:spPr>
          <a:xfrm>
            <a:off x="925368" y="1540571"/>
            <a:ext cx="1593513" cy="338554"/>
          </a:xfrm>
          <a:prstGeom prst="rect">
            <a:avLst/>
          </a:prstGeom>
          <a:noFill/>
        </p:spPr>
        <p:txBody>
          <a:bodyPr wrap="none">
            <a:spAutoFit/>
          </a:bodyPr>
          <a:lstStyle/>
          <a:p>
            <a:pPr fontAlgn="auto">
              <a:spcBef>
                <a:spcPts val="0"/>
              </a:spcBef>
              <a:spcAft>
                <a:spcPts val="0"/>
              </a:spcAft>
              <a:defRPr/>
            </a:pPr>
            <a:r>
              <a:rPr lang="pt-PT" sz="1600" b="1" dirty="0">
                <a:solidFill>
                  <a:schemeClr val="bg2">
                    <a:lumMod val="75000"/>
                  </a:schemeClr>
                </a:solidFill>
                <a:latin typeface="+mn-lt"/>
                <a:cs typeface="Segoe UI" pitchFamily="34" charset="0"/>
              </a:rPr>
              <a:t>Electronic Forms</a:t>
            </a:r>
            <a:endParaRPr lang="en-US" sz="1600" b="1" dirty="0">
              <a:solidFill>
                <a:schemeClr val="bg2">
                  <a:lumMod val="75000"/>
                </a:schemeClr>
              </a:solidFill>
              <a:latin typeface="+mn-lt"/>
              <a:cs typeface="Segoe UI" pitchFamily="34" charset="0"/>
            </a:endParaRPr>
          </a:p>
        </p:txBody>
      </p:sp>
      <p:sp>
        <p:nvSpPr>
          <p:cNvPr id="8" name="TextBox 7"/>
          <p:cNvSpPr txBox="1">
            <a:spLocks/>
          </p:cNvSpPr>
          <p:nvPr/>
        </p:nvSpPr>
        <p:spPr>
          <a:xfrm>
            <a:off x="4487374" y="815442"/>
            <a:ext cx="1206869" cy="369332"/>
          </a:xfrm>
          <a:prstGeom prst="rect">
            <a:avLst/>
          </a:prstGeom>
          <a:noFill/>
        </p:spPr>
        <p:txBody>
          <a:bodyPr wrap="none">
            <a:spAutoFit/>
          </a:bodyPr>
          <a:lstStyle/>
          <a:p>
            <a:pPr fontAlgn="auto">
              <a:spcBef>
                <a:spcPts val="0"/>
              </a:spcBef>
              <a:spcAft>
                <a:spcPts val="0"/>
              </a:spcAft>
              <a:defRPr/>
            </a:pPr>
            <a:r>
              <a:rPr lang="pt-PT" b="1" dirty="0">
                <a:solidFill>
                  <a:schemeClr val="bg2">
                    <a:lumMod val="75000"/>
                  </a:schemeClr>
                </a:solidFill>
                <a:latin typeface="+mn-lt"/>
                <a:cs typeface="Segoe UI" pitchFamily="34" charset="0"/>
              </a:rPr>
              <a:t>What is it?</a:t>
            </a:r>
            <a:endParaRPr lang="en-US" b="1" dirty="0">
              <a:solidFill>
                <a:schemeClr val="bg2">
                  <a:lumMod val="75000"/>
                </a:schemeClr>
              </a:solidFill>
              <a:latin typeface="+mn-lt"/>
              <a:cs typeface="Segoe UI" pitchFamily="34" charset="0"/>
            </a:endParaRPr>
          </a:p>
        </p:txBody>
      </p:sp>
      <p:sp>
        <p:nvSpPr>
          <p:cNvPr id="11" name="Folded Corner 10"/>
          <p:cNvSpPr/>
          <p:nvPr/>
        </p:nvSpPr>
        <p:spPr>
          <a:xfrm>
            <a:off x="4488652" y="1268759"/>
            <a:ext cx="5040000" cy="1318631"/>
          </a:xfrm>
          <a:prstGeom prst="foldedCorner">
            <a:avLst/>
          </a:prstGeom>
          <a:solidFill>
            <a:schemeClr val="accent1">
              <a:lumMod val="20000"/>
              <a:lumOff val="80000"/>
            </a:schemeClr>
          </a:solidFill>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endParaRPr lang="pt-PT" dirty="0">
              <a:solidFill>
                <a:schemeClr val="accent6">
                  <a:lumMod val="75000"/>
                </a:schemeClr>
              </a:solidFill>
            </a:endParaRPr>
          </a:p>
          <a:p>
            <a:pPr marL="285750" indent="-285750" fontAlgn="auto">
              <a:spcBef>
                <a:spcPts val="0"/>
              </a:spcBef>
              <a:spcAft>
                <a:spcPts val="0"/>
              </a:spcAft>
              <a:buFont typeface="Arial" pitchFamily="34" charset="0"/>
              <a:buChar char="•"/>
              <a:defRPr/>
            </a:pPr>
            <a:r>
              <a:rPr lang="pt-PT" dirty="0">
                <a:solidFill>
                  <a:schemeClr val="bg2">
                    <a:lumMod val="75000"/>
                  </a:schemeClr>
                </a:solidFill>
              </a:rPr>
              <a:t>Ability to complete all government forms online </a:t>
            </a:r>
            <a:r>
              <a:rPr lang="pt-PT" dirty="0" err="1">
                <a:solidFill>
                  <a:schemeClr val="bg2">
                    <a:lumMod val="75000"/>
                  </a:schemeClr>
                </a:solidFill>
              </a:rPr>
              <a:t>by</a:t>
            </a:r>
            <a:r>
              <a:rPr lang="pt-PT" dirty="0">
                <a:solidFill>
                  <a:schemeClr val="bg2">
                    <a:lumMod val="75000"/>
                  </a:schemeClr>
                </a:solidFill>
              </a:rPr>
              <a:t> citizens and firms, e.g. fiscal forms </a:t>
            </a:r>
          </a:p>
          <a:p>
            <a:pPr marL="285750" indent="-285750" fontAlgn="auto">
              <a:spcBef>
                <a:spcPts val="0"/>
              </a:spcBef>
              <a:spcAft>
                <a:spcPts val="0"/>
              </a:spcAft>
              <a:buFont typeface="Arial" pitchFamily="34" charset="0"/>
              <a:buChar char="•"/>
              <a:defRPr/>
            </a:pPr>
            <a:r>
              <a:rPr lang="pt-PT" dirty="0">
                <a:solidFill>
                  <a:schemeClr val="bg2">
                    <a:lumMod val="75000"/>
                  </a:schemeClr>
                </a:solidFill>
              </a:rPr>
              <a:t>Forms can be completed online or offline </a:t>
            </a:r>
            <a:endParaRPr lang="en-US" dirty="0">
              <a:solidFill>
                <a:schemeClr val="bg2">
                  <a:lumMod val="75000"/>
                </a:schemeClr>
              </a:solidFill>
            </a:endParaRPr>
          </a:p>
        </p:txBody>
      </p:sp>
      <p:pic>
        <p:nvPicPr>
          <p:cNvPr id="23559" name="Picture 5" descr="form4.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48544" y="2692073"/>
            <a:ext cx="3241063" cy="2221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Folded Corner 9"/>
          <p:cNvSpPr/>
          <p:nvPr/>
        </p:nvSpPr>
        <p:spPr>
          <a:xfrm>
            <a:off x="4488653" y="3151798"/>
            <a:ext cx="5040000" cy="1357322"/>
          </a:xfrm>
          <a:prstGeom prst="foldedCorner">
            <a:avLst/>
          </a:prstGeom>
          <a:solidFill>
            <a:schemeClr val="accent1">
              <a:lumMod val="20000"/>
              <a:lumOff val="80000"/>
            </a:schemeClr>
          </a:solidFill>
          <a:ln/>
        </p:spPr>
        <p:style>
          <a:lnRef idx="1">
            <a:schemeClr val="accent1"/>
          </a:lnRef>
          <a:fillRef idx="2">
            <a:schemeClr val="accent1"/>
          </a:fillRef>
          <a:effectRef idx="1">
            <a:schemeClr val="accent1"/>
          </a:effectRef>
          <a:fontRef idx="minor">
            <a:schemeClr val="dk1"/>
          </a:fontRef>
        </p:style>
        <p:txBody>
          <a:bodyPr anchor="ctr"/>
          <a:lstStyle/>
          <a:p>
            <a:pPr marL="285750" indent="-285750" fontAlgn="auto">
              <a:spcBef>
                <a:spcPts val="0"/>
              </a:spcBef>
              <a:spcAft>
                <a:spcPts val="0"/>
              </a:spcAft>
              <a:buFont typeface="Arial" pitchFamily="34" charset="0"/>
              <a:buChar char="•"/>
              <a:defRPr/>
            </a:pPr>
            <a:r>
              <a:rPr lang="pt-PT" dirty="0">
                <a:solidFill>
                  <a:schemeClr val="bg2">
                    <a:lumMod val="75000"/>
                  </a:schemeClr>
                </a:solidFill>
              </a:rPr>
              <a:t>Improve the relationship between citizens and public administration</a:t>
            </a:r>
            <a:endParaRPr lang="en-US" dirty="0">
              <a:solidFill>
                <a:schemeClr val="bg2">
                  <a:lumMod val="75000"/>
                </a:schemeClr>
              </a:solidFill>
            </a:endParaRPr>
          </a:p>
          <a:p>
            <a:pPr marL="285750" indent="-285750" fontAlgn="auto">
              <a:spcBef>
                <a:spcPts val="0"/>
              </a:spcBef>
              <a:spcAft>
                <a:spcPts val="0"/>
              </a:spcAft>
              <a:buFont typeface="Arial" pitchFamily="34" charset="0"/>
              <a:buChar char="•"/>
              <a:defRPr/>
            </a:pPr>
            <a:r>
              <a:rPr lang="pt-PT" dirty="0">
                <a:solidFill>
                  <a:schemeClr val="bg2">
                    <a:lumMod val="75000"/>
                  </a:schemeClr>
                </a:solidFill>
              </a:rPr>
              <a:t>Quick delivery of services</a:t>
            </a:r>
            <a:endParaRPr lang="en-US" dirty="0">
              <a:solidFill>
                <a:schemeClr val="bg2">
                  <a:lumMod val="75000"/>
                </a:schemeClr>
              </a:solidFill>
            </a:endParaRPr>
          </a:p>
        </p:txBody>
      </p:sp>
      <p:sp>
        <p:nvSpPr>
          <p:cNvPr id="12" name="Rectangle 11"/>
          <p:cNvSpPr/>
          <p:nvPr/>
        </p:nvSpPr>
        <p:spPr>
          <a:xfrm>
            <a:off x="4487374" y="2665170"/>
            <a:ext cx="1070421" cy="369332"/>
          </a:xfrm>
          <a:prstGeom prst="rect">
            <a:avLst/>
          </a:prstGeom>
        </p:spPr>
        <p:txBody>
          <a:bodyPr wrap="none">
            <a:spAutoFit/>
          </a:bodyPr>
          <a:lstStyle/>
          <a:p>
            <a:pPr fontAlgn="auto">
              <a:spcBef>
                <a:spcPts val="0"/>
              </a:spcBef>
              <a:spcAft>
                <a:spcPts val="0"/>
              </a:spcAft>
              <a:defRPr/>
            </a:pPr>
            <a:r>
              <a:rPr lang="pt-PT" b="1" dirty="0">
                <a:solidFill>
                  <a:schemeClr val="bg2">
                    <a:lumMod val="75000"/>
                  </a:schemeClr>
                </a:solidFill>
                <a:latin typeface="+mn-lt"/>
                <a:cs typeface="Segoe UI" pitchFamily="34" charset="0"/>
              </a:rPr>
              <a:t>Objectivs</a:t>
            </a:r>
            <a:endParaRPr lang="en-US" dirty="0">
              <a:solidFill>
                <a:schemeClr val="bg2">
                  <a:lumMod val="75000"/>
                </a:schemeClr>
              </a:solidFill>
              <a:latin typeface="+mn-lt"/>
            </a:endParaRPr>
          </a:p>
        </p:txBody>
      </p:sp>
      <p:sp>
        <p:nvSpPr>
          <p:cNvPr id="13" name="Folded Corner 12"/>
          <p:cNvSpPr/>
          <p:nvPr/>
        </p:nvSpPr>
        <p:spPr>
          <a:xfrm>
            <a:off x="4488653" y="5085184"/>
            <a:ext cx="5040000" cy="1512168"/>
          </a:xfrm>
          <a:prstGeom prst="foldedCorner">
            <a:avLst/>
          </a:prstGeom>
          <a:solidFill>
            <a:schemeClr val="accent1">
              <a:lumMod val="20000"/>
              <a:lumOff val="80000"/>
            </a:schemeClr>
          </a:solidFill>
          <a:ln/>
        </p:spPr>
        <p:style>
          <a:lnRef idx="1">
            <a:schemeClr val="accent1"/>
          </a:lnRef>
          <a:fillRef idx="2">
            <a:schemeClr val="accent1"/>
          </a:fillRef>
          <a:effectRef idx="1">
            <a:schemeClr val="accent1"/>
          </a:effectRef>
          <a:fontRef idx="minor">
            <a:schemeClr val="dk1"/>
          </a:fontRef>
        </p:style>
        <p:txBody>
          <a:bodyPr anchor="ctr"/>
          <a:lstStyle/>
          <a:p>
            <a:pPr marL="514350" indent="-514350" fontAlgn="auto">
              <a:spcBef>
                <a:spcPts val="0"/>
              </a:spcBef>
              <a:spcAft>
                <a:spcPts val="0"/>
              </a:spcAft>
              <a:buFont typeface="Arial" pitchFamily="34" charset="0"/>
              <a:buChar char="•"/>
              <a:defRPr/>
            </a:pPr>
            <a:endParaRPr lang="pt-PT" sz="2800" dirty="0">
              <a:solidFill>
                <a:schemeClr val="accent6">
                  <a:lumMod val="75000"/>
                </a:schemeClr>
              </a:solidFill>
            </a:endParaRPr>
          </a:p>
          <a:p>
            <a:pPr marL="285750" indent="-285750" fontAlgn="auto">
              <a:spcBef>
                <a:spcPts val="0"/>
              </a:spcBef>
              <a:spcAft>
                <a:spcPts val="0"/>
              </a:spcAft>
              <a:buFont typeface="Arial" pitchFamily="34" charset="0"/>
              <a:buChar char="•"/>
              <a:defRPr/>
            </a:pPr>
            <a:r>
              <a:rPr lang="pt-PT" dirty="0">
                <a:solidFill>
                  <a:schemeClr val="bg2">
                    <a:lumMod val="75000"/>
                  </a:schemeClr>
                </a:solidFill>
              </a:rPr>
              <a:t>Efficient delivery of services</a:t>
            </a:r>
          </a:p>
          <a:p>
            <a:pPr marL="285750" indent="-285750" fontAlgn="auto">
              <a:spcBef>
                <a:spcPts val="0"/>
              </a:spcBef>
              <a:spcAft>
                <a:spcPts val="0"/>
              </a:spcAft>
              <a:buFont typeface="Arial" pitchFamily="34" charset="0"/>
              <a:buChar char="•"/>
              <a:defRPr/>
            </a:pPr>
            <a:r>
              <a:rPr lang="pt-PT" dirty="0">
                <a:solidFill>
                  <a:schemeClr val="bg2">
                    <a:lumMod val="75000"/>
                  </a:schemeClr>
                </a:solidFill>
              </a:rPr>
              <a:t>Improved productivity and back office operations</a:t>
            </a:r>
          </a:p>
          <a:p>
            <a:pPr marL="285750" indent="-285750" fontAlgn="auto">
              <a:spcBef>
                <a:spcPts val="0"/>
              </a:spcBef>
              <a:spcAft>
                <a:spcPts val="0"/>
              </a:spcAft>
              <a:buFont typeface="Arial" pitchFamily="34" charset="0"/>
              <a:buChar char="•"/>
              <a:defRPr/>
            </a:pPr>
            <a:r>
              <a:rPr lang="pt-PT" dirty="0">
                <a:solidFill>
                  <a:schemeClr val="bg2">
                    <a:lumMod val="75000"/>
                  </a:schemeClr>
                </a:solidFill>
              </a:rPr>
              <a:t>Less possibility of errors</a:t>
            </a:r>
          </a:p>
          <a:p>
            <a:pPr marL="285750" indent="-285750" fontAlgn="auto">
              <a:spcBef>
                <a:spcPts val="0"/>
              </a:spcBef>
              <a:spcAft>
                <a:spcPts val="0"/>
              </a:spcAft>
              <a:buFont typeface="Arial" pitchFamily="34" charset="0"/>
              <a:buChar char="•"/>
              <a:defRPr/>
            </a:pPr>
            <a:r>
              <a:rPr lang="pt-PT" dirty="0">
                <a:solidFill>
                  <a:schemeClr val="bg2">
                    <a:lumMod val="75000"/>
                  </a:schemeClr>
                </a:solidFill>
              </a:rPr>
              <a:t>Increase capacity to manage </a:t>
            </a:r>
            <a:endParaRPr lang="en-US" dirty="0">
              <a:solidFill>
                <a:schemeClr val="bg2">
                  <a:lumMod val="75000"/>
                </a:schemeClr>
              </a:solidFill>
            </a:endParaRPr>
          </a:p>
        </p:txBody>
      </p:sp>
      <p:sp>
        <p:nvSpPr>
          <p:cNvPr id="14" name="Rectangle 13"/>
          <p:cNvSpPr/>
          <p:nvPr/>
        </p:nvSpPr>
        <p:spPr>
          <a:xfrm>
            <a:off x="4487374" y="4580590"/>
            <a:ext cx="1989584" cy="369332"/>
          </a:xfrm>
          <a:prstGeom prst="rect">
            <a:avLst/>
          </a:prstGeom>
        </p:spPr>
        <p:txBody>
          <a:bodyPr wrap="none">
            <a:spAutoFit/>
          </a:bodyPr>
          <a:lstStyle/>
          <a:p>
            <a:pPr fontAlgn="auto">
              <a:spcBef>
                <a:spcPts val="0"/>
              </a:spcBef>
              <a:spcAft>
                <a:spcPts val="0"/>
              </a:spcAft>
              <a:defRPr/>
            </a:pPr>
            <a:r>
              <a:rPr lang="pt-PT" b="1" dirty="0">
                <a:solidFill>
                  <a:schemeClr val="bg2">
                    <a:lumMod val="75000"/>
                  </a:schemeClr>
                </a:solidFill>
                <a:latin typeface="+mn-lt"/>
                <a:cs typeface="Segoe UI" pitchFamily="34" charset="0"/>
              </a:rPr>
              <a:t>Benefits &amp; Impacts</a:t>
            </a:r>
            <a:endParaRPr lang="en-US" b="1" dirty="0">
              <a:solidFill>
                <a:schemeClr val="bg2">
                  <a:lumMod val="75000"/>
                </a:schemeClr>
              </a:solidFill>
              <a:latin typeface="+mn-lt"/>
              <a:cs typeface="Segoe UI" pitchFamily="34" charset="0"/>
            </a:endParaRPr>
          </a:p>
        </p:txBody>
      </p:sp>
      <p:sp>
        <p:nvSpPr>
          <p:cNvPr id="16" name="Rectangle 4"/>
          <p:cNvSpPr/>
          <p:nvPr/>
        </p:nvSpPr>
        <p:spPr>
          <a:xfrm>
            <a:off x="848544" y="798102"/>
            <a:ext cx="3067635" cy="369332"/>
          </a:xfrm>
          <a:prstGeom prst="rect">
            <a:avLst/>
          </a:prstGeom>
        </p:spPr>
        <p:txBody>
          <a:bodyPr wrap="none">
            <a:spAutoFit/>
          </a:bodyPr>
          <a:lstStyle/>
          <a:p>
            <a:pPr fontAlgn="auto">
              <a:spcBef>
                <a:spcPts val="0"/>
              </a:spcBef>
              <a:spcAft>
                <a:spcPts val="0"/>
              </a:spcAft>
              <a:defRPr/>
            </a:pPr>
            <a:r>
              <a:rPr lang="pt-PT" b="1" dirty="0" smtClean="0">
                <a:solidFill>
                  <a:schemeClr val="bg2">
                    <a:lumMod val="75000"/>
                  </a:schemeClr>
                </a:solidFill>
                <a:latin typeface="+mn-lt"/>
                <a:cs typeface="Segoe UI" pitchFamily="34" charset="0"/>
              </a:rPr>
              <a:t>INTEGRATED PUBLIC SERVICES</a:t>
            </a:r>
            <a:endParaRPr lang="en-US" b="1" dirty="0">
              <a:solidFill>
                <a:schemeClr val="bg2">
                  <a:lumMod val="75000"/>
                </a:schemeClr>
              </a:solidFill>
              <a:latin typeface="+mn-lt"/>
              <a:cs typeface="Segoe UI" pitchFamily="34" charset="0"/>
            </a:endParaRPr>
          </a:p>
        </p:txBody>
      </p:sp>
    </p:spTree>
    <p:extLst>
      <p:ext uri="{BB962C8B-B14F-4D97-AF65-F5344CB8AC3E}">
        <p14:creationId xmlns:p14="http://schemas.microsoft.com/office/powerpoint/2010/main" val="518795155"/>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right)">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2"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right)">
                                      <p:cBhvr>
                                        <p:cTn id="15" dur="500"/>
                                        <p:tgtEl>
                                          <p:spTgt spid="12"/>
                                        </p:tgtEl>
                                      </p:cBhvr>
                                    </p:animEffect>
                                  </p:childTnLst>
                                </p:cTn>
                              </p:par>
                              <p:par>
                                <p:cTn id="16" presetID="2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right)">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2"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right)">
                                      <p:cBhvr>
                                        <p:cTn id="23" dur="500"/>
                                        <p:tgtEl>
                                          <p:spTgt spid="14"/>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right)">
                                      <p:cBhvr>
                                        <p:cTn id="2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animBg="1"/>
      <p:bldP spid="10" grpId="0" animBg="1"/>
      <p:bldP spid="12" grpId="0"/>
      <p:bldP spid="13" grpId="0" animBg="1"/>
      <p:bldP spid="1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p:cNvSpPr>
          <p:nvPr/>
        </p:nvSpPr>
        <p:spPr>
          <a:xfrm>
            <a:off x="901364" y="1988840"/>
            <a:ext cx="1722716" cy="338554"/>
          </a:xfrm>
          <a:prstGeom prst="rect">
            <a:avLst/>
          </a:prstGeom>
          <a:noFill/>
        </p:spPr>
        <p:txBody>
          <a:bodyPr wrap="none">
            <a:spAutoFit/>
          </a:bodyPr>
          <a:lstStyle/>
          <a:p>
            <a:pPr fontAlgn="auto">
              <a:spcBef>
                <a:spcPts val="0"/>
              </a:spcBef>
              <a:spcAft>
                <a:spcPts val="0"/>
              </a:spcAft>
              <a:defRPr/>
            </a:pPr>
            <a:r>
              <a:rPr lang="pt-PT" sz="1600" b="1" dirty="0">
                <a:solidFill>
                  <a:schemeClr val="bg2">
                    <a:lumMod val="75000"/>
                  </a:schemeClr>
                </a:solidFill>
                <a:latin typeface="+mn-lt"/>
                <a:cs typeface="Segoe UI" pitchFamily="34" charset="0"/>
              </a:rPr>
              <a:t>Certificates online</a:t>
            </a:r>
            <a:endParaRPr lang="en-US" sz="1600" b="1" dirty="0">
              <a:solidFill>
                <a:schemeClr val="bg2">
                  <a:lumMod val="75000"/>
                </a:schemeClr>
              </a:solidFill>
              <a:latin typeface="+mn-lt"/>
              <a:cs typeface="Segoe UI" pitchFamily="34" charset="0"/>
            </a:endParaRPr>
          </a:p>
        </p:txBody>
      </p:sp>
      <p:sp>
        <p:nvSpPr>
          <p:cNvPr id="8" name="TextBox 7"/>
          <p:cNvSpPr txBox="1">
            <a:spLocks/>
          </p:cNvSpPr>
          <p:nvPr/>
        </p:nvSpPr>
        <p:spPr>
          <a:xfrm>
            <a:off x="4179094" y="683404"/>
            <a:ext cx="1259768" cy="369332"/>
          </a:xfrm>
          <a:prstGeom prst="rect">
            <a:avLst/>
          </a:prstGeom>
          <a:noFill/>
        </p:spPr>
        <p:txBody>
          <a:bodyPr wrap="none">
            <a:spAutoFit/>
          </a:bodyPr>
          <a:lstStyle/>
          <a:p>
            <a:pPr fontAlgn="auto">
              <a:spcBef>
                <a:spcPts val="0"/>
              </a:spcBef>
              <a:spcAft>
                <a:spcPts val="0"/>
              </a:spcAft>
              <a:defRPr/>
            </a:pPr>
            <a:r>
              <a:rPr lang="pt-PT" b="1" dirty="0">
                <a:solidFill>
                  <a:schemeClr val="bg2">
                    <a:lumMod val="75000"/>
                  </a:schemeClr>
                </a:solidFill>
                <a:latin typeface="+mn-lt"/>
                <a:cs typeface="Segoe UI" pitchFamily="34" charset="0"/>
              </a:rPr>
              <a:t>What is it ?</a:t>
            </a:r>
            <a:endParaRPr lang="en-US" b="1" dirty="0">
              <a:solidFill>
                <a:schemeClr val="bg2">
                  <a:lumMod val="75000"/>
                </a:schemeClr>
              </a:solidFill>
              <a:latin typeface="+mn-lt"/>
              <a:cs typeface="Segoe UI" pitchFamily="34" charset="0"/>
            </a:endParaRPr>
          </a:p>
        </p:txBody>
      </p:sp>
      <p:sp>
        <p:nvSpPr>
          <p:cNvPr id="11" name="Folded Corner 10"/>
          <p:cNvSpPr/>
          <p:nvPr/>
        </p:nvSpPr>
        <p:spPr>
          <a:xfrm>
            <a:off x="4179088" y="1160904"/>
            <a:ext cx="5364000" cy="1404000"/>
          </a:xfrm>
          <a:prstGeom prst="foldedCorner">
            <a:avLst/>
          </a:prstGeom>
          <a:solidFill>
            <a:schemeClr val="accent1">
              <a:lumMod val="20000"/>
              <a:lumOff val="80000"/>
            </a:schemeClr>
          </a:solidFill>
          <a:ln/>
        </p:spPr>
        <p:style>
          <a:lnRef idx="0">
            <a:schemeClr val="accent1"/>
          </a:lnRef>
          <a:fillRef idx="3">
            <a:schemeClr val="accent1"/>
          </a:fillRef>
          <a:effectRef idx="3">
            <a:schemeClr val="accent1"/>
          </a:effectRef>
          <a:fontRef idx="minor">
            <a:schemeClr val="lt1"/>
          </a:fontRef>
        </p:style>
        <p:txBody>
          <a:bodyPr anchor="ctr"/>
          <a:lstStyle/>
          <a:p>
            <a:pPr algn="just" fontAlgn="auto">
              <a:spcBef>
                <a:spcPts val="0"/>
              </a:spcBef>
              <a:spcAft>
                <a:spcPts val="0"/>
              </a:spcAft>
              <a:defRPr/>
            </a:pPr>
            <a:r>
              <a:rPr lang="pt-PT" dirty="0">
                <a:solidFill>
                  <a:schemeClr val="accent6">
                    <a:lumMod val="75000"/>
                  </a:schemeClr>
                </a:solidFill>
              </a:rPr>
              <a:t> </a:t>
            </a:r>
          </a:p>
          <a:p>
            <a:pPr algn="just" fontAlgn="auto">
              <a:spcBef>
                <a:spcPts val="0"/>
              </a:spcBef>
              <a:spcAft>
                <a:spcPts val="0"/>
              </a:spcAft>
              <a:buFont typeface="Arial" pitchFamily="34" charset="0"/>
              <a:buChar char="•"/>
              <a:defRPr/>
            </a:pPr>
            <a:endParaRPr lang="pt-PT" dirty="0">
              <a:solidFill>
                <a:schemeClr val="accent6">
                  <a:lumMod val="75000"/>
                </a:schemeClr>
              </a:solidFill>
            </a:endParaRPr>
          </a:p>
          <a:p>
            <a:pPr marL="285750" indent="-285750" fontAlgn="auto">
              <a:spcBef>
                <a:spcPts val="0"/>
              </a:spcBef>
              <a:spcAft>
                <a:spcPts val="0"/>
              </a:spcAft>
              <a:buFont typeface="Arial" pitchFamily="34" charset="0"/>
              <a:buChar char="•"/>
              <a:defRPr/>
            </a:pPr>
            <a:r>
              <a:rPr lang="pt-PT" dirty="0">
                <a:solidFill>
                  <a:schemeClr val="bg2">
                    <a:lumMod val="75000"/>
                  </a:schemeClr>
                </a:solidFill>
              </a:rPr>
              <a:t>Delivery of documents including certificates online with the same level of security and authenticity as traditional paper documents</a:t>
            </a:r>
          </a:p>
          <a:p>
            <a:pPr marL="285750" indent="-285750" algn="just" fontAlgn="auto">
              <a:spcBef>
                <a:spcPts val="0"/>
              </a:spcBef>
              <a:spcAft>
                <a:spcPts val="0"/>
              </a:spcAft>
              <a:buFont typeface="Arial" pitchFamily="34" charset="0"/>
              <a:buChar char="•"/>
              <a:defRPr/>
            </a:pPr>
            <a:r>
              <a:rPr lang="pt-PT" dirty="0">
                <a:solidFill>
                  <a:schemeClr val="bg2">
                    <a:lumMod val="75000"/>
                  </a:schemeClr>
                </a:solidFill>
              </a:rPr>
              <a:t>System to ensure strong athentication mechanism</a:t>
            </a:r>
          </a:p>
          <a:p>
            <a:pPr algn="ctr" fontAlgn="auto">
              <a:spcBef>
                <a:spcPts val="0"/>
              </a:spcBef>
              <a:spcAft>
                <a:spcPts val="0"/>
              </a:spcAft>
              <a:defRPr/>
            </a:pPr>
            <a:endParaRPr lang="en-US" dirty="0">
              <a:solidFill>
                <a:schemeClr val="accent6">
                  <a:lumMod val="75000"/>
                </a:schemeClr>
              </a:solidFill>
            </a:endParaRPr>
          </a:p>
        </p:txBody>
      </p:sp>
      <p:pic>
        <p:nvPicPr>
          <p:cNvPr id="24583" name="Picture 7" descr="C:\Documents and Settings\elisio.lima\Ambiente de trabalho\certidao_onlin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1364" y="2428876"/>
            <a:ext cx="2899508" cy="21066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Folded Corner 8"/>
          <p:cNvSpPr/>
          <p:nvPr/>
        </p:nvSpPr>
        <p:spPr>
          <a:xfrm>
            <a:off x="4179088" y="3105144"/>
            <a:ext cx="5364000" cy="1620000"/>
          </a:xfrm>
          <a:prstGeom prst="foldedCorner">
            <a:avLst/>
          </a:prstGeom>
          <a:solidFill>
            <a:schemeClr val="accent1">
              <a:lumMod val="20000"/>
              <a:lumOff val="80000"/>
            </a:schemeClr>
          </a:solidFill>
          <a:ln/>
        </p:spPr>
        <p:style>
          <a:lnRef idx="0">
            <a:schemeClr val="accent1"/>
          </a:lnRef>
          <a:fillRef idx="3">
            <a:schemeClr val="accent1"/>
          </a:fillRef>
          <a:effectRef idx="3">
            <a:schemeClr val="accent1"/>
          </a:effectRef>
          <a:fontRef idx="minor">
            <a:schemeClr val="lt1"/>
          </a:fontRef>
        </p:style>
        <p:txBody>
          <a:bodyPr anchor="ctr"/>
          <a:lstStyle/>
          <a:p>
            <a:pPr fontAlgn="auto">
              <a:spcBef>
                <a:spcPts val="0"/>
              </a:spcBef>
              <a:spcAft>
                <a:spcPts val="0"/>
              </a:spcAft>
              <a:buFont typeface="Arial" pitchFamily="34" charset="0"/>
              <a:buChar char="•"/>
              <a:defRPr/>
            </a:pPr>
            <a:endParaRPr lang="pt-PT" dirty="0">
              <a:solidFill>
                <a:schemeClr val="accent6">
                  <a:lumMod val="75000"/>
                </a:schemeClr>
              </a:solidFill>
            </a:endParaRPr>
          </a:p>
          <a:p>
            <a:pPr marL="285750" indent="-285750" fontAlgn="auto">
              <a:spcBef>
                <a:spcPts val="0"/>
              </a:spcBef>
              <a:spcAft>
                <a:spcPts val="0"/>
              </a:spcAft>
              <a:buFont typeface="Arial" pitchFamily="34" charset="0"/>
              <a:buChar char="•"/>
              <a:defRPr/>
            </a:pPr>
            <a:r>
              <a:rPr lang="pt-PT" dirty="0" err="1" smtClean="0">
                <a:solidFill>
                  <a:schemeClr val="bg2">
                    <a:lumMod val="75000"/>
                  </a:schemeClr>
                </a:solidFill>
              </a:rPr>
              <a:t>Paperless</a:t>
            </a:r>
            <a:r>
              <a:rPr lang="pt-PT" dirty="0" smtClean="0">
                <a:solidFill>
                  <a:schemeClr val="bg2">
                    <a:lumMod val="75000"/>
                  </a:schemeClr>
                </a:solidFill>
              </a:rPr>
              <a:t> </a:t>
            </a:r>
            <a:r>
              <a:rPr lang="pt-PT" dirty="0">
                <a:solidFill>
                  <a:schemeClr val="bg2">
                    <a:lumMod val="75000"/>
                  </a:schemeClr>
                </a:solidFill>
              </a:rPr>
              <a:t>service delivery </a:t>
            </a:r>
            <a:endParaRPr lang="en-US" dirty="0">
              <a:solidFill>
                <a:schemeClr val="bg2">
                  <a:lumMod val="75000"/>
                </a:schemeClr>
              </a:solidFill>
            </a:endParaRPr>
          </a:p>
          <a:p>
            <a:pPr marL="285750" indent="-285750" fontAlgn="auto">
              <a:spcBef>
                <a:spcPts val="0"/>
              </a:spcBef>
              <a:spcAft>
                <a:spcPts val="0"/>
              </a:spcAft>
              <a:buFont typeface="Arial" pitchFamily="34" charset="0"/>
              <a:buChar char="•"/>
              <a:defRPr/>
            </a:pPr>
            <a:r>
              <a:rPr lang="pt-PT" dirty="0">
                <a:solidFill>
                  <a:schemeClr val="bg2">
                    <a:lumMod val="75000"/>
                  </a:schemeClr>
                </a:solidFill>
              </a:rPr>
              <a:t>Avoid the delivery of certificates between Government entities or agencies</a:t>
            </a:r>
          </a:p>
          <a:p>
            <a:pPr marL="285750" indent="-285750" fontAlgn="auto">
              <a:spcBef>
                <a:spcPts val="0"/>
              </a:spcBef>
              <a:spcAft>
                <a:spcPts val="0"/>
              </a:spcAft>
              <a:buFont typeface="Arial" pitchFamily="34" charset="0"/>
              <a:buChar char="•"/>
              <a:defRPr/>
            </a:pPr>
            <a:r>
              <a:rPr lang="pt-PT" dirty="0">
                <a:solidFill>
                  <a:schemeClr val="bg2">
                    <a:lumMod val="75000"/>
                  </a:schemeClr>
                </a:solidFill>
              </a:rPr>
              <a:t>Immediate delivery of documents combined with automatic updates, over a predetermined period</a:t>
            </a:r>
            <a:endParaRPr lang="en-US" dirty="0">
              <a:solidFill>
                <a:schemeClr val="bg2">
                  <a:lumMod val="75000"/>
                </a:schemeClr>
              </a:solidFill>
            </a:endParaRPr>
          </a:p>
        </p:txBody>
      </p:sp>
      <p:sp>
        <p:nvSpPr>
          <p:cNvPr id="10" name="Rectangle 9"/>
          <p:cNvSpPr/>
          <p:nvPr/>
        </p:nvSpPr>
        <p:spPr>
          <a:xfrm>
            <a:off x="4179094" y="2627620"/>
            <a:ext cx="1184427" cy="369332"/>
          </a:xfrm>
          <a:prstGeom prst="rect">
            <a:avLst/>
          </a:prstGeom>
        </p:spPr>
        <p:txBody>
          <a:bodyPr wrap="none">
            <a:spAutoFit/>
          </a:bodyPr>
          <a:lstStyle/>
          <a:p>
            <a:pPr fontAlgn="auto">
              <a:spcBef>
                <a:spcPts val="0"/>
              </a:spcBef>
              <a:spcAft>
                <a:spcPts val="0"/>
              </a:spcAft>
              <a:defRPr/>
            </a:pPr>
            <a:r>
              <a:rPr lang="pt-PT" b="1" dirty="0">
                <a:solidFill>
                  <a:schemeClr val="bg2">
                    <a:lumMod val="75000"/>
                  </a:schemeClr>
                </a:solidFill>
                <a:latin typeface="+mn-lt"/>
                <a:cs typeface="Segoe UI" pitchFamily="34" charset="0"/>
              </a:rPr>
              <a:t>Objectives</a:t>
            </a:r>
            <a:endParaRPr lang="en-US" dirty="0">
              <a:solidFill>
                <a:schemeClr val="bg2">
                  <a:lumMod val="75000"/>
                </a:schemeClr>
              </a:solidFill>
              <a:latin typeface="+mn-lt"/>
            </a:endParaRPr>
          </a:p>
        </p:txBody>
      </p:sp>
      <p:sp>
        <p:nvSpPr>
          <p:cNvPr id="12" name="Folded Corner 11"/>
          <p:cNvSpPr/>
          <p:nvPr/>
        </p:nvSpPr>
        <p:spPr>
          <a:xfrm>
            <a:off x="4179088" y="5360106"/>
            <a:ext cx="5364000" cy="1381262"/>
          </a:xfrm>
          <a:prstGeom prst="foldedCorner">
            <a:avLst/>
          </a:prstGeom>
          <a:solidFill>
            <a:schemeClr val="accent1">
              <a:lumMod val="20000"/>
              <a:lumOff val="80000"/>
            </a:schemeClr>
          </a:solidFill>
          <a:ln/>
        </p:spPr>
        <p:style>
          <a:lnRef idx="0">
            <a:schemeClr val="accent1"/>
          </a:lnRef>
          <a:fillRef idx="3">
            <a:schemeClr val="accent1"/>
          </a:fillRef>
          <a:effectRef idx="3">
            <a:schemeClr val="accent1"/>
          </a:effectRef>
          <a:fontRef idx="minor">
            <a:schemeClr val="lt1"/>
          </a:fontRef>
        </p:style>
        <p:txBody>
          <a:bodyPr anchor="ctr"/>
          <a:lstStyle/>
          <a:p>
            <a:pPr marL="285750" indent="-285750" fontAlgn="auto">
              <a:spcBef>
                <a:spcPts val="0"/>
              </a:spcBef>
              <a:spcAft>
                <a:spcPts val="0"/>
              </a:spcAft>
              <a:buFont typeface="Arial" pitchFamily="34" charset="0"/>
              <a:buChar char="•"/>
              <a:defRPr/>
            </a:pPr>
            <a:r>
              <a:rPr lang="pt-PT" dirty="0" smtClean="0">
                <a:solidFill>
                  <a:schemeClr val="bg2">
                    <a:lumMod val="75000"/>
                  </a:schemeClr>
                </a:solidFill>
              </a:rPr>
              <a:t>Speed </a:t>
            </a:r>
            <a:r>
              <a:rPr lang="pt-PT" dirty="0">
                <a:solidFill>
                  <a:schemeClr val="bg2">
                    <a:lumMod val="75000"/>
                  </a:schemeClr>
                </a:solidFill>
              </a:rPr>
              <a:t>– Any front office with the rights can print any online document notwisthstanding location</a:t>
            </a:r>
          </a:p>
          <a:p>
            <a:pPr marL="285750" indent="-285750" fontAlgn="auto">
              <a:spcBef>
                <a:spcPts val="0"/>
              </a:spcBef>
              <a:spcAft>
                <a:spcPts val="0"/>
              </a:spcAft>
              <a:buFont typeface="Arial" pitchFamily="34" charset="0"/>
              <a:buChar char="•"/>
              <a:defRPr/>
            </a:pPr>
            <a:r>
              <a:rPr lang="pt-PT" dirty="0">
                <a:solidFill>
                  <a:schemeClr val="bg2">
                    <a:lumMod val="75000"/>
                  </a:schemeClr>
                </a:solidFill>
              </a:rPr>
              <a:t> Secutrity – A tool will be available to verify authenticity based on document codes</a:t>
            </a:r>
            <a:endParaRPr lang="en-US" dirty="0">
              <a:solidFill>
                <a:schemeClr val="bg2">
                  <a:lumMod val="75000"/>
                </a:schemeClr>
              </a:solidFill>
            </a:endParaRPr>
          </a:p>
        </p:txBody>
      </p:sp>
      <p:sp>
        <p:nvSpPr>
          <p:cNvPr id="13" name="Rectangle 12"/>
          <p:cNvSpPr/>
          <p:nvPr/>
        </p:nvSpPr>
        <p:spPr>
          <a:xfrm>
            <a:off x="4179094" y="4859868"/>
            <a:ext cx="1989584" cy="369332"/>
          </a:xfrm>
          <a:prstGeom prst="rect">
            <a:avLst/>
          </a:prstGeom>
        </p:spPr>
        <p:txBody>
          <a:bodyPr wrap="none">
            <a:spAutoFit/>
          </a:bodyPr>
          <a:lstStyle/>
          <a:p>
            <a:pPr fontAlgn="auto">
              <a:spcBef>
                <a:spcPts val="0"/>
              </a:spcBef>
              <a:spcAft>
                <a:spcPts val="0"/>
              </a:spcAft>
              <a:defRPr/>
            </a:pPr>
            <a:r>
              <a:rPr lang="pt-PT" b="1" dirty="0">
                <a:solidFill>
                  <a:schemeClr val="bg2">
                    <a:lumMod val="75000"/>
                  </a:schemeClr>
                </a:solidFill>
                <a:latin typeface="+mn-lt"/>
                <a:cs typeface="Segoe UI" pitchFamily="34" charset="0"/>
              </a:rPr>
              <a:t>Benefits &amp; Impacts</a:t>
            </a:r>
            <a:endParaRPr lang="en-US" b="1" dirty="0">
              <a:solidFill>
                <a:schemeClr val="bg2">
                  <a:lumMod val="75000"/>
                </a:schemeClr>
              </a:solidFill>
              <a:latin typeface="+mn-lt"/>
              <a:cs typeface="Segoe UI" pitchFamily="34" charset="0"/>
            </a:endParaRPr>
          </a:p>
        </p:txBody>
      </p:sp>
      <p:sp>
        <p:nvSpPr>
          <p:cNvPr id="15" name="Rectangle 4"/>
          <p:cNvSpPr/>
          <p:nvPr/>
        </p:nvSpPr>
        <p:spPr>
          <a:xfrm>
            <a:off x="848544" y="798102"/>
            <a:ext cx="3067635" cy="369332"/>
          </a:xfrm>
          <a:prstGeom prst="rect">
            <a:avLst/>
          </a:prstGeom>
        </p:spPr>
        <p:txBody>
          <a:bodyPr wrap="none">
            <a:spAutoFit/>
          </a:bodyPr>
          <a:lstStyle/>
          <a:p>
            <a:pPr fontAlgn="auto">
              <a:spcBef>
                <a:spcPts val="0"/>
              </a:spcBef>
              <a:spcAft>
                <a:spcPts val="0"/>
              </a:spcAft>
              <a:defRPr/>
            </a:pPr>
            <a:r>
              <a:rPr lang="pt-PT" b="1" dirty="0" smtClean="0">
                <a:solidFill>
                  <a:schemeClr val="bg2">
                    <a:lumMod val="75000"/>
                  </a:schemeClr>
                </a:solidFill>
                <a:latin typeface="+mn-lt"/>
                <a:cs typeface="Segoe UI" pitchFamily="34" charset="0"/>
              </a:rPr>
              <a:t>INTEGRATED PUBLIC SERVICES</a:t>
            </a:r>
            <a:endParaRPr lang="en-US" b="1" dirty="0">
              <a:solidFill>
                <a:schemeClr val="bg2">
                  <a:lumMod val="75000"/>
                </a:schemeClr>
              </a:solidFill>
              <a:latin typeface="+mn-lt"/>
              <a:cs typeface="Segoe UI" pitchFamily="34" charset="0"/>
            </a:endParaRPr>
          </a:p>
        </p:txBody>
      </p:sp>
    </p:spTree>
    <p:extLst>
      <p:ext uri="{BB962C8B-B14F-4D97-AF65-F5344CB8AC3E}">
        <p14:creationId xmlns:p14="http://schemas.microsoft.com/office/powerpoint/2010/main" val="2616943334"/>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down)">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down)">
                                      <p:cBhvr>
                                        <p:cTn id="23" dur="500"/>
                                        <p:tgtEl>
                                          <p:spTgt spid="13"/>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down)">
                                      <p:cBhvr>
                                        <p:cTn id="2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animBg="1"/>
      <p:bldP spid="9" grpId="0" animBg="1"/>
      <p:bldP spid="10" grpId="0"/>
      <p:bldP spid="12" grpId="0" animBg="1"/>
      <p:bldP spid="1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p:cNvSpPr>
          <p:nvPr/>
        </p:nvSpPr>
        <p:spPr>
          <a:xfrm>
            <a:off x="1064568" y="1768460"/>
            <a:ext cx="2088232" cy="584775"/>
          </a:xfrm>
          <a:prstGeom prst="rect">
            <a:avLst/>
          </a:prstGeom>
          <a:noFill/>
        </p:spPr>
        <p:txBody>
          <a:bodyPr wrap="square">
            <a:spAutoFit/>
          </a:bodyPr>
          <a:lstStyle/>
          <a:p>
            <a:pPr algn="ctr" fontAlgn="auto">
              <a:spcBef>
                <a:spcPts val="0"/>
              </a:spcBef>
              <a:spcAft>
                <a:spcPts val="0"/>
              </a:spcAft>
              <a:defRPr/>
            </a:pPr>
            <a:r>
              <a:rPr lang="pt-PT" sz="1600" b="1" dirty="0">
                <a:solidFill>
                  <a:schemeClr val="bg2">
                    <a:lumMod val="75000"/>
                  </a:schemeClr>
                </a:solidFill>
                <a:latin typeface="+mn-lt"/>
                <a:cs typeface="Segoe UI" pitchFamily="34" charset="0"/>
              </a:rPr>
              <a:t>Create a firm </a:t>
            </a:r>
          </a:p>
          <a:p>
            <a:pPr algn="ctr" fontAlgn="auto">
              <a:spcBef>
                <a:spcPts val="0"/>
              </a:spcBef>
              <a:spcAft>
                <a:spcPts val="0"/>
              </a:spcAft>
              <a:defRPr/>
            </a:pPr>
            <a:r>
              <a:rPr lang="pt-PT" sz="1600" b="1" dirty="0">
                <a:solidFill>
                  <a:schemeClr val="bg2">
                    <a:lumMod val="75000"/>
                  </a:schemeClr>
                </a:solidFill>
                <a:latin typeface="+mn-lt"/>
                <a:cs typeface="Segoe UI" pitchFamily="34" charset="0"/>
              </a:rPr>
              <a:t>in 60 minutes</a:t>
            </a:r>
            <a:endParaRPr lang="en-US" sz="1600" b="1" dirty="0">
              <a:solidFill>
                <a:schemeClr val="bg2">
                  <a:lumMod val="75000"/>
                </a:schemeClr>
              </a:solidFill>
              <a:latin typeface="+mn-lt"/>
              <a:cs typeface="Segoe UI" pitchFamily="34" charset="0"/>
            </a:endParaRPr>
          </a:p>
        </p:txBody>
      </p:sp>
      <p:sp>
        <p:nvSpPr>
          <p:cNvPr id="8" name="TextBox 7"/>
          <p:cNvSpPr txBox="1">
            <a:spLocks/>
          </p:cNvSpPr>
          <p:nvPr/>
        </p:nvSpPr>
        <p:spPr>
          <a:xfrm>
            <a:off x="4137856" y="672584"/>
            <a:ext cx="1259768" cy="369332"/>
          </a:xfrm>
          <a:prstGeom prst="rect">
            <a:avLst/>
          </a:prstGeom>
          <a:noFill/>
        </p:spPr>
        <p:txBody>
          <a:bodyPr wrap="none">
            <a:spAutoFit/>
          </a:bodyPr>
          <a:lstStyle/>
          <a:p>
            <a:pPr fontAlgn="auto">
              <a:spcBef>
                <a:spcPts val="0"/>
              </a:spcBef>
              <a:spcAft>
                <a:spcPts val="0"/>
              </a:spcAft>
              <a:defRPr/>
            </a:pPr>
            <a:r>
              <a:rPr lang="pt-PT" b="1" dirty="0">
                <a:solidFill>
                  <a:schemeClr val="bg2">
                    <a:lumMod val="75000"/>
                  </a:schemeClr>
                </a:solidFill>
                <a:latin typeface="+mn-lt"/>
                <a:cs typeface="Segoe UI" pitchFamily="34" charset="0"/>
              </a:rPr>
              <a:t>What is it ?</a:t>
            </a:r>
            <a:endParaRPr lang="en-US" b="1" dirty="0">
              <a:solidFill>
                <a:schemeClr val="bg2">
                  <a:lumMod val="75000"/>
                </a:schemeClr>
              </a:solidFill>
              <a:latin typeface="+mn-lt"/>
              <a:cs typeface="Segoe UI" pitchFamily="34" charset="0"/>
            </a:endParaRPr>
          </a:p>
        </p:txBody>
      </p:sp>
      <p:sp>
        <p:nvSpPr>
          <p:cNvPr id="11" name="Folded Corner 10"/>
          <p:cNvSpPr/>
          <p:nvPr/>
        </p:nvSpPr>
        <p:spPr>
          <a:xfrm>
            <a:off x="4255743" y="1041916"/>
            <a:ext cx="5545188" cy="1243541"/>
          </a:xfrm>
          <a:prstGeom prst="foldedCorner">
            <a:avLst/>
          </a:prstGeom>
          <a:solidFill>
            <a:schemeClr val="accent1">
              <a:lumMod val="20000"/>
              <a:lumOff val="80000"/>
            </a:schemeClr>
          </a:solidFill>
          <a:ln/>
        </p:spPr>
        <p:style>
          <a:lnRef idx="0">
            <a:schemeClr val="accent1"/>
          </a:lnRef>
          <a:fillRef idx="3">
            <a:schemeClr val="accent1"/>
          </a:fillRef>
          <a:effectRef idx="3">
            <a:schemeClr val="accent1"/>
          </a:effectRef>
          <a:fontRef idx="minor">
            <a:schemeClr val="lt1"/>
          </a:fontRef>
        </p:style>
        <p:txBody>
          <a:bodyPr anchor="ctr"/>
          <a:lstStyle/>
          <a:p>
            <a:pPr marL="285750" indent="-285750" fontAlgn="auto">
              <a:spcBef>
                <a:spcPts val="0"/>
              </a:spcBef>
              <a:spcAft>
                <a:spcPts val="0"/>
              </a:spcAft>
              <a:buFont typeface="Arial" pitchFamily="34" charset="0"/>
              <a:buChar char="•"/>
              <a:defRPr/>
            </a:pPr>
            <a:r>
              <a:rPr lang="pt-PT" sz="1700" dirty="0" smtClean="0">
                <a:solidFill>
                  <a:schemeClr val="bg2">
                    <a:lumMod val="75000"/>
                  </a:schemeClr>
                </a:solidFill>
              </a:rPr>
              <a:t>A </a:t>
            </a:r>
            <a:r>
              <a:rPr lang="pt-PT" sz="1700" dirty="0">
                <a:solidFill>
                  <a:schemeClr val="bg2">
                    <a:lumMod val="75000"/>
                  </a:schemeClr>
                </a:solidFill>
              </a:rPr>
              <a:t>public facility that allows for the creation or setup of businesses such as limited liability compnanies in one hour from unique front offices which are close to potential clients</a:t>
            </a:r>
            <a:endParaRPr lang="en-US" sz="1700" dirty="0">
              <a:solidFill>
                <a:schemeClr val="bg2">
                  <a:lumMod val="75000"/>
                </a:schemeClr>
              </a:solidFill>
            </a:endParaRPr>
          </a:p>
        </p:txBody>
      </p:sp>
      <p:sp>
        <p:nvSpPr>
          <p:cNvPr id="9" name="Folded Corner 8"/>
          <p:cNvSpPr/>
          <p:nvPr/>
        </p:nvSpPr>
        <p:spPr>
          <a:xfrm>
            <a:off x="4233492" y="2708920"/>
            <a:ext cx="5544655" cy="1725629"/>
          </a:xfrm>
          <a:prstGeom prst="foldedCorner">
            <a:avLst/>
          </a:prstGeom>
          <a:solidFill>
            <a:schemeClr val="accent1">
              <a:lumMod val="20000"/>
              <a:lumOff val="80000"/>
            </a:schemeClr>
          </a:solidFill>
          <a:ln/>
        </p:spPr>
        <p:style>
          <a:lnRef idx="0">
            <a:schemeClr val="accent1"/>
          </a:lnRef>
          <a:fillRef idx="3">
            <a:schemeClr val="accent1"/>
          </a:fillRef>
          <a:effectRef idx="3">
            <a:schemeClr val="accent1"/>
          </a:effectRef>
          <a:fontRef idx="minor">
            <a:schemeClr val="lt1"/>
          </a:fontRef>
        </p:style>
        <p:txBody>
          <a:bodyPr anchor="ctr"/>
          <a:lstStyle/>
          <a:p>
            <a:pPr marL="457200" indent="-457200" fontAlgn="auto">
              <a:spcBef>
                <a:spcPts val="0"/>
              </a:spcBef>
              <a:spcAft>
                <a:spcPts val="0"/>
              </a:spcAft>
              <a:buFont typeface="Arial" pitchFamily="34" charset="0"/>
              <a:buChar char="•"/>
              <a:defRPr/>
            </a:pPr>
            <a:endParaRPr lang="pt-PT" sz="1700" dirty="0">
              <a:solidFill>
                <a:schemeClr val="accent6">
                  <a:lumMod val="75000"/>
                </a:schemeClr>
              </a:solidFill>
            </a:endParaRPr>
          </a:p>
          <a:p>
            <a:pPr marL="457200" indent="-457200" fontAlgn="auto">
              <a:spcBef>
                <a:spcPts val="0"/>
              </a:spcBef>
              <a:spcAft>
                <a:spcPts val="0"/>
              </a:spcAft>
              <a:buFont typeface="Arial" pitchFamily="34" charset="0"/>
              <a:buChar char="•"/>
              <a:defRPr/>
            </a:pPr>
            <a:endParaRPr lang="pt-PT" sz="1700" dirty="0">
              <a:solidFill>
                <a:schemeClr val="accent6">
                  <a:lumMod val="75000"/>
                </a:schemeClr>
              </a:solidFill>
            </a:endParaRPr>
          </a:p>
          <a:p>
            <a:pPr marL="285750" indent="-285750" fontAlgn="auto">
              <a:spcBef>
                <a:spcPts val="0"/>
              </a:spcBef>
              <a:spcAft>
                <a:spcPts val="0"/>
              </a:spcAft>
              <a:buFont typeface="Arial" pitchFamily="34" charset="0"/>
              <a:buChar char="•"/>
              <a:defRPr/>
            </a:pPr>
            <a:r>
              <a:rPr lang="pt-PT" sz="1700" dirty="0">
                <a:solidFill>
                  <a:schemeClr val="bg2">
                    <a:lumMod val="75000"/>
                  </a:schemeClr>
                </a:solidFill>
              </a:rPr>
              <a:t>Merge all related processes and databases in a unique integrated information system  </a:t>
            </a:r>
            <a:endParaRPr lang="en-US" sz="1700" dirty="0">
              <a:solidFill>
                <a:schemeClr val="bg2">
                  <a:lumMod val="75000"/>
                </a:schemeClr>
              </a:solidFill>
            </a:endParaRPr>
          </a:p>
          <a:p>
            <a:pPr marL="285750" indent="-285750" fontAlgn="auto">
              <a:spcBef>
                <a:spcPts val="0"/>
              </a:spcBef>
              <a:spcAft>
                <a:spcPts val="0"/>
              </a:spcAft>
              <a:buFont typeface="Arial" pitchFamily="34" charset="0"/>
              <a:buChar char="•"/>
              <a:defRPr/>
            </a:pPr>
            <a:r>
              <a:rPr lang="pt-PT" sz="1700" dirty="0">
                <a:solidFill>
                  <a:schemeClr val="bg2">
                    <a:lumMod val="75000"/>
                  </a:schemeClr>
                </a:solidFill>
              </a:rPr>
              <a:t>Simplify and integrate the processes and diverse services needed to create companies</a:t>
            </a:r>
            <a:endParaRPr lang="en-US" sz="1700" dirty="0">
              <a:solidFill>
                <a:schemeClr val="bg2">
                  <a:lumMod val="75000"/>
                </a:schemeClr>
              </a:solidFill>
            </a:endParaRPr>
          </a:p>
          <a:p>
            <a:pPr marL="285750" indent="-285750" fontAlgn="auto">
              <a:spcBef>
                <a:spcPts val="0"/>
              </a:spcBef>
              <a:spcAft>
                <a:spcPts val="0"/>
              </a:spcAft>
              <a:buFont typeface="Arial" pitchFamily="34" charset="0"/>
              <a:buChar char="•"/>
              <a:defRPr/>
            </a:pPr>
            <a:r>
              <a:rPr lang="pt-PT" sz="1700" dirty="0">
                <a:solidFill>
                  <a:schemeClr val="bg2">
                    <a:lumMod val="75000"/>
                  </a:schemeClr>
                </a:solidFill>
              </a:rPr>
              <a:t>Promote investment in Cabo Verde</a:t>
            </a:r>
          </a:p>
          <a:p>
            <a:pPr marL="285750" indent="-285750" fontAlgn="auto">
              <a:spcBef>
                <a:spcPts val="0"/>
              </a:spcBef>
              <a:spcAft>
                <a:spcPts val="0"/>
              </a:spcAft>
              <a:buFont typeface="Arial" pitchFamily="34" charset="0"/>
              <a:buChar char="•"/>
              <a:defRPr/>
            </a:pPr>
            <a:r>
              <a:rPr lang="pt-PT" sz="1700" dirty="0">
                <a:solidFill>
                  <a:schemeClr val="bg2">
                    <a:lumMod val="75000"/>
                  </a:schemeClr>
                </a:solidFill>
              </a:rPr>
              <a:t>Facilitate the competitiveness of Cabo Verde </a:t>
            </a:r>
            <a:endParaRPr lang="en-US" sz="1700" dirty="0">
              <a:solidFill>
                <a:schemeClr val="bg2">
                  <a:lumMod val="75000"/>
                </a:schemeClr>
              </a:solidFill>
            </a:endParaRPr>
          </a:p>
          <a:p>
            <a:pPr algn="ctr" fontAlgn="auto">
              <a:spcBef>
                <a:spcPts val="0"/>
              </a:spcBef>
              <a:spcAft>
                <a:spcPts val="0"/>
              </a:spcAft>
              <a:defRPr/>
            </a:pPr>
            <a:endParaRPr lang="en-US" sz="1700" dirty="0"/>
          </a:p>
        </p:txBody>
      </p:sp>
      <p:sp>
        <p:nvSpPr>
          <p:cNvPr id="10" name="Rectangle 9"/>
          <p:cNvSpPr/>
          <p:nvPr/>
        </p:nvSpPr>
        <p:spPr>
          <a:xfrm>
            <a:off x="4137856" y="2339588"/>
            <a:ext cx="1184427" cy="369332"/>
          </a:xfrm>
          <a:prstGeom prst="rect">
            <a:avLst/>
          </a:prstGeom>
        </p:spPr>
        <p:txBody>
          <a:bodyPr wrap="none">
            <a:spAutoFit/>
          </a:bodyPr>
          <a:lstStyle/>
          <a:p>
            <a:pPr fontAlgn="auto">
              <a:spcBef>
                <a:spcPts val="0"/>
              </a:spcBef>
              <a:spcAft>
                <a:spcPts val="0"/>
              </a:spcAft>
              <a:defRPr/>
            </a:pPr>
            <a:r>
              <a:rPr lang="pt-PT" b="1" dirty="0">
                <a:solidFill>
                  <a:schemeClr val="bg2">
                    <a:lumMod val="75000"/>
                  </a:schemeClr>
                </a:solidFill>
                <a:latin typeface="+mn-lt"/>
                <a:cs typeface="Segoe UI" pitchFamily="34" charset="0"/>
              </a:rPr>
              <a:t>Objectives</a:t>
            </a:r>
            <a:endParaRPr lang="en-US" dirty="0">
              <a:solidFill>
                <a:schemeClr val="bg2">
                  <a:lumMod val="75000"/>
                </a:schemeClr>
              </a:solidFill>
              <a:latin typeface="+mn-lt"/>
            </a:endParaRPr>
          </a:p>
        </p:txBody>
      </p:sp>
      <p:sp>
        <p:nvSpPr>
          <p:cNvPr id="12" name="Folded Corner 11"/>
          <p:cNvSpPr/>
          <p:nvPr/>
        </p:nvSpPr>
        <p:spPr>
          <a:xfrm>
            <a:off x="4232920" y="4870665"/>
            <a:ext cx="5545188" cy="1836216"/>
          </a:xfrm>
          <a:prstGeom prst="foldedCorner">
            <a:avLst/>
          </a:prstGeom>
          <a:solidFill>
            <a:schemeClr val="accent1">
              <a:lumMod val="20000"/>
              <a:lumOff val="80000"/>
            </a:schemeClr>
          </a:solidFill>
          <a:ln/>
        </p:spPr>
        <p:style>
          <a:lnRef idx="0">
            <a:schemeClr val="accent1"/>
          </a:lnRef>
          <a:fillRef idx="3">
            <a:schemeClr val="accent1"/>
          </a:fillRef>
          <a:effectRef idx="3">
            <a:schemeClr val="accent1"/>
          </a:effectRef>
          <a:fontRef idx="minor">
            <a:schemeClr val="lt1"/>
          </a:fontRef>
        </p:style>
        <p:txBody>
          <a:bodyPr anchor="ctr"/>
          <a:lstStyle/>
          <a:p>
            <a:pPr marL="457200" indent="-457200" fontAlgn="auto">
              <a:spcBef>
                <a:spcPts val="0"/>
              </a:spcBef>
              <a:spcAft>
                <a:spcPts val="0"/>
              </a:spcAft>
              <a:buFont typeface="Arial" pitchFamily="34" charset="0"/>
              <a:buChar char="•"/>
              <a:defRPr/>
            </a:pPr>
            <a:endParaRPr lang="pt-PT" sz="1700" dirty="0">
              <a:solidFill>
                <a:schemeClr val="accent6">
                  <a:lumMod val="75000"/>
                </a:schemeClr>
              </a:solidFill>
            </a:endParaRPr>
          </a:p>
          <a:p>
            <a:pPr marL="285750" indent="-285750" fontAlgn="auto">
              <a:spcBef>
                <a:spcPts val="0"/>
              </a:spcBef>
              <a:spcAft>
                <a:spcPts val="0"/>
              </a:spcAft>
              <a:buFont typeface="Arial" pitchFamily="34" charset="0"/>
              <a:buChar char="•"/>
              <a:defRPr/>
            </a:pPr>
            <a:r>
              <a:rPr lang="pt-PT" sz="1700" dirty="0">
                <a:solidFill>
                  <a:schemeClr val="bg2">
                    <a:lumMod val="75000"/>
                  </a:schemeClr>
                </a:solidFill>
              </a:rPr>
              <a:t>Adoption of standard rules; </a:t>
            </a:r>
            <a:endParaRPr lang="en-US" sz="1700" dirty="0">
              <a:solidFill>
                <a:schemeClr val="bg2">
                  <a:lumMod val="75000"/>
                </a:schemeClr>
              </a:solidFill>
            </a:endParaRPr>
          </a:p>
          <a:p>
            <a:pPr marL="285750" indent="-285750" fontAlgn="auto">
              <a:spcBef>
                <a:spcPts val="0"/>
              </a:spcBef>
              <a:spcAft>
                <a:spcPts val="0"/>
              </a:spcAft>
              <a:buFont typeface="Arial" pitchFamily="34" charset="0"/>
              <a:buChar char="•"/>
              <a:defRPr/>
            </a:pPr>
            <a:r>
              <a:rPr lang="pt-PT" sz="1700" dirty="0">
                <a:solidFill>
                  <a:schemeClr val="bg2">
                    <a:lumMod val="75000"/>
                  </a:schemeClr>
                </a:solidFill>
              </a:rPr>
              <a:t>Create firms without public registration when partners do not have buildings as part of the social capital; </a:t>
            </a:r>
            <a:endParaRPr lang="en-US" sz="1700" dirty="0">
              <a:solidFill>
                <a:schemeClr val="bg2">
                  <a:lumMod val="75000"/>
                </a:schemeClr>
              </a:solidFill>
            </a:endParaRPr>
          </a:p>
          <a:p>
            <a:pPr marL="285750" indent="-285750" fontAlgn="auto">
              <a:spcBef>
                <a:spcPts val="0"/>
              </a:spcBef>
              <a:spcAft>
                <a:spcPts val="0"/>
              </a:spcAft>
              <a:buFont typeface="Arial" pitchFamily="34" charset="0"/>
              <a:buChar char="•"/>
              <a:defRPr/>
            </a:pPr>
            <a:r>
              <a:rPr lang="pt-PT" sz="1700" dirty="0">
                <a:solidFill>
                  <a:schemeClr val="bg2">
                    <a:lumMod val="75000"/>
                  </a:schemeClr>
                </a:solidFill>
              </a:rPr>
              <a:t>Automatic assigning of NIF and immediate registration </a:t>
            </a:r>
            <a:r>
              <a:rPr lang="pt-PT" sz="1700" dirty="0" err="1">
                <a:solidFill>
                  <a:schemeClr val="bg2">
                    <a:lumMod val="75000"/>
                  </a:schemeClr>
                </a:solidFill>
              </a:rPr>
              <a:t>by</a:t>
            </a:r>
            <a:r>
              <a:rPr lang="pt-PT" sz="1700" dirty="0">
                <a:solidFill>
                  <a:schemeClr val="bg2">
                    <a:lumMod val="75000"/>
                  </a:schemeClr>
                </a:solidFill>
              </a:rPr>
              <a:t> DGCI; </a:t>
            </a:r>
            <a:endParaRPr lang="en-US" sz="1700" dirty="0">
              <a:solidFill>
                <a:schemeClr val="bg2">
                  <a:lumMod val="75000"/>
                </a:schemeClr>
              </a:solidFill>
            </a:endParaRPr>
          </a:p>
          <a:p>
            <a:pPr marL="285750" indent="-285750" fontAlgn="auto">
              <a:spcBef>
                <a:spcPts val="0"/>
              </a:spcBef>
              <a:spcAft>
                <a:spcPts val="0"/>
              </a:spcAft>
              <a:buFont typeface="Arial" pitchFamily="34" charset="0"/>
              <a:buChar char="•"/>
              <a:defRPr/>
            </a:pPr>
            <a:r>
              <a:rPr lang="pt-PT" sz="1700" dirty="0">
                <a:solidFill>
                  <a:schemeClr val="bg2">
                    <a:lumMod val="75000"/>
                  </a:schemeClr>
                </a:solidFill>
              </a:rPr>
              <a:t>Immediate publication on the official site of the National Printing Office</a:t>
            </a:r>
            <a:endParaRPr lang="en-US" sz="1700" dirty="0">
              <a:solidFill>
                <a:schemeClr val="bg2">
                  <a:lumMod val="75000"/>
                </a:schemeClr>
              </a:solidFill>
            </a:endParaRPr>
          </a:p>
        </p:txBody>
      </p:sp>
      <p:sp>
        <p:nvSpPr>
          <p:cNvPr id="13" name="Rectangle 12"/>
          <p:cNvSpPr/>
          <p:nvPr/>
        </p:nvSpPr>
        <p:spPr>
          <a:xfrm>
            <a:off x="4137856" y="4499828"/>
            <a:ext cx="1989584" cy="369332"/>
          </a:xfrm>
          <a:prstGeom prst="rect">
            <a:avLst/>
          </a:prstGeom>
        </p:spPr>
        <p:txBody>
          <a:bodyPr wrap="none">
            <a:spAutoFit/>
          </a:bodyPr>
          <a:lstStyle/>
          <a:p>
            <a:pPr fontAlgn="auto">
              <a:spcBef>
                <a:spcPts val="0"/>
              </a:spcBef>
              <a:spcAft>
                <a:spcPts val="0"/>
              </a:spcAft>
              <a:defRPr/>
            </a:pPr>
            <a:r>
              <a:rPr lang="pt-PT" b="1" dirty="0">
                <a:solidFill>
                  <a:schemeClr val="bg2">
                    <a:lumMod val="75000"/>
                  </a:schemeClr>
                </a:solidFill>
                <a:latin typeface="+mn-lt"/>
                <a:cs typeface="Segoe UI" pitchFamily="34" charset="0"/>
              </a:rPr>
              <a:t>Benefits &amp; Impacts</a:t>
            </a:r>
            <a:endParaRPr lang="en-US" b="1" dirty="0">
              <a:solidFill>
                <a:schemeClr val="bg2">
                  <a:lumMod val="75000"/>
                </a:schemeClr>
              </a:solidFill>
              <a:latin typeface="+mn-lt"/>
              <a:cs typeface="Segoe UI" pitchFamily="34" charset="0"/>
            </a:endParaRPr>
          </a:p>
        </p:txBody>
      </p:sp>
      <p:pic>
        <p:nvPicPr>
          <p:cNvPr id="4" name="Imagem 3"/>
          <p:cNvPicPr>
            <a:picLocks noChangeAspect="1"/>
          </p:cNvPicPr>
          <p:nvPr/>
        </p:nvPicPr>
        <p:blipFill rotWithShape="1">
          <a:blip r:embed="rId3">
            <a:extLst>
              <a:ext uri="{28A0092B-C50C-407E-A947-70E740481C1C}">
                <a14:useLocalDpi xmlns:a14="http://schemas.microsoft.com/office/drawing/2010/main" val="0"/>
              </a:ext>
            </a:extLst>
          </a:blip>
          <a:srcRect r="3380"/>
          <a:stretch/>
        </p:blipFill>
        <p:spPr>
          <a:xfrm>
            <a:off x="857938" y="2708920"/>
            <a:ext cx="3195314" cy="2489076"/>
          </a:xfrm>
          <a:prstGeom prst="rect">
            <a:avLst/>
          </a:prstGeom>
        </p:spPr>
      </p:pic>
      <p:sp>
        <p:nvSpPr>
          <p:cNvPr id="15" name="Rectangle 4"/>
          <p:cNvSpPr/>
          <p:nvPr/>
        </p:nvSpPr>
        <p:spPr>
          <a:xfrm>
            <a:off x="848544" y="798102"/>
            <a:ext cx="3067635" cy="369332"/>
          </a:xfrm>
          <a:prstGeom prst="rect">
            <a:avLst/>
          </a:prstGeom>
        </p:spPr>
        <p:txBody>
          <a:bodyPr wrap="none">
            <a:spAutoFit/>
          </a:bodyPr>
          <a:lstStyle/>
          <a:p>
            <a:pPr fontAlgn="auto">
              <a:spcBef>
                <a:spcPts val="0"/>
              </a:spcBef>
              <a:spcAft>
                <a:spcPts val="0"/>
              </a:spcAft>
              <a:defRPr/>
            </a:pPr>
            <a:r>
              <a:rPr lang="pt-PT" b="1" dirty="0" smtClean="0">
                <a:solidFill>
                  <a:schemeClr val="bg2">
                    <a:lumMod val="75000"/>
                  </a:schemeClr>
                </a:solidFill>
                <a:latin typeface="+mn-lt"/>
                <a:cs typeface="Segoe UI" pitchFamily="34" charset="0"/>
              </a:rPr>
              <a:t>INTEGRATED PUBLIC SERVICES</a:t>
            </a:r>
            <a:endParaRPr lang="en-US" b="1" dirty="0">
              <a:solidFill>
                <a:schemeClr val="bg2">
                  <a:lumMod val="75000"/>
                </a:schemeClr>
              </a:solidFill>
              <a:latin typeface="+mn-lt"/>
              <a:cs typeface="Segoe UI" pitchFamily="34" charset="0"/>
            </a:endParaRPr>
          </a:p>
        </p:txBody>
      </p:sp>
    </p:spTree>
    <p:extLst>
      <p:ext uri="{BB962C8B-B14F-4D97-AF65-F5344CB8AC3E}">
        <p14:creationId xmlns:p14="http://schemas.microsoft.com/office/powerpoint/2010/main" val="2010385271"/>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down)">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down)">
                                      <p:cBhvr>
                                        <p:cTn id="23" dur="500"/>
                                        <p:tgtEl>
                                          <p:spTgt spid="13"/>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down)">
                                      <p:cBhvr>
                                        <p:cTn id="2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animBg="1"/>
      <p:bldP spid="9" grpId="0" animBg="1"/>
      <p:bldP spid="10" grpId="0"/>
      <p:bldP spid="12" grpId="0" animBg="1"/>
      <p:bldP spid="1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957230" y="692696"/>
            <a:ext cx="8640000" cy="606798"/>
          </a:xfrm>
          <a:solidFill>
            <a:srgbClr val="FFFFFF">
              <a:alpha val="0"/>
            </a:srgbClr>
          </a:solidFill>
        </p:spPr>
        <p:txBody>
          <a:bodyPr rtlCol="0" anchor="t">
            <a:normAutofit/>
          </a:bodyPr>
          <a:lstStyle/>
          <a:p>
            <a:pPr eaLnBrk="1" fontAlgn="auto" hangingPunct="1">
              <a:spcAft>
                <a:spcPts val="0"/>
              </a:spcAft>
              <a:defRPr/>
            </a:pPr>
            <a:r>
              <a:rPr lang="en-US" sz="3200" b="1" dirty="0" smtClean="0">
                <a:solidFill>
                  <a:schemeClr val="bg2">
                    <a:lumMod val="75000"/>
                  </a:schemeClr>
                </a:solidFill>
                <a:latin typeface="+mj-lt"/>
                <a:ea typeface="+mn-ea"/>
                <a:cs typeface="Segoe UI" pitchFamily="34" charset="0"/>
              </a:rPr>
              <a:t>STATE NETWORK</a:t>
            </a:r>
          </a:p>
        </p:txBody>
      </p:sp>
      <p:sp useBgFill="1">
        <p:nvSpPr>
          <p:cNvPr id="38915" name="Rectangle 3"/>
          <p:cNvSpPr>
            <a:spLocks noGrp="1" noChangeArrowheads="1"/>
          </p:cNvSpPr>
          <p:nvPr>
            <p:ph sz="half" idx="1"/>
          </p:nvPr>
        </p:nvSpPr>
        <p:spPr>
          <a:xfrm>
            <a:off x="848544" y="3763713"/>
            <a:ext cx="2553890" cy="2838228"/>
          </a:xfrm>
        </p:spPr>
        <p:txBody>
          <a:bodyPr rtlCol="0">
            <a:normAutofit/>
          </a:bodyPr>
          <a:lstStyle/>
          <a:p>
            <a:pPr eaLnBrk="1" fontAlgn="auto" hangingPunct="1">
              <a:lnSpc>
                <a:spcPct val="90000"/>
              </a:lnSpc>
              <a:spcAft>
                <a:spcPts val="0"/>
              </a:spcAft>
              <a:buFont typeface="Wingdings" pitchFamily="2" charset="2"/>
              <a:buNone/>
              <a:defRPr/>
            </a:pPr>
            <a:r>
              <a:rPr lang="en-US" sz="2000" b="1" dirty="0" smtClean="0">
                <a:solidFill>
                  <a:schemeClr val="bg2">
                    <a:lumMod val="75000"/>
                  </a:schemeClr>
                </a:solidFill>
                <a:latin typeface="+mn-lt"/>
              </a:rPr>
              <a:t>On-Line</a:t>
            </a:r>
          </a:p>
          <a:p>
            <a:pPr eaLnBrk="1" fontAlgn="auto" hangingPunct="1">
              <a:lnSpc>
                <a:spcPct val="90000"/>
              </a:lnSpc>
              <a:spcAft>
                <a:spcPts val="0"/>
              </a:spcAft>
              <a:buFont typeface="Arial" pitchFamily="34" charset="0"/>
              <a:buChar char="•"/>
              <a:defRPr/>
            </a:pPr>
            <a:endParaRPr lang="en-US" sz="1800" dirty="0" smtClean="0">
              <a:solidFill>
                <a:schemeClr val="bg2">
                  <a:lumMod val="75000"/>
                </a:schemeClr>
              </a:solidFill>
              <a:latin typeface="+mn-lt"/>
            </a:endParaRPr>
          </a:p>
          <a:p>
            <a:pPr eaLnBrk="1" fontAlgn="auto" hangingPunct="1">
              <a:lnSpc>
                <a:spcPct val="90000"/>
              </a:lnSpc>
              <a:spcAft>
                <a:spcPts val="0"/>
              </a:spcAft>
              <a:buFont typeface="Arial" pitchFamily="34" charset="0"/>
              <a:buChar char="•"/>
              <a:defRPr/>
            </a:pPr>
            <a:r>
              <a:rPr lang="en-US" sz="1800" dirty="0" smtClean="0">
                <a:solidFill>
                  <a:schemeClr val="bg2">
                    <a:lumMod val="75000"/>
                  </a:schemeClr>
                </a:solidFill>
                <a:latin typeface="+mn-lt"/>
              </a:rPr>
              <a:t>Presidency</a:t>
            </a:r>
          </a:p>
          <a:p>
            <a:pPr eaLnBrk="1" fontAlgn="auto" hangingPunct="1">
              <a:lnSpc>
                <a:spcPct val="90000"/>
              </a:lnSpc>
              <a:spcAft>
                <a:spcPts val="0"/>
              </a:spcAft>
              <a:buFont typeface="Arial" pitchFamily="34" charset="0"/>
              <a:buChar char="•"/>
              <a:defRPr/>
            </a:pPr>
            <a:r>
              <a:rPr lang="en-US" sz="1800" dirty="0" smtClean="0">
                <a:solidFill>
                  <a:schemeClr val="bg2">
                    <a:lumMod val="75000"/>
                  </a:schemeClr>
                </a:solidFill>
                <a:latin typeface="+mn-lt"/>
              </a:rPr>
              <a:t>Parliament</a:t>
            </a:r>
          </a:p>
          <a:p>
            <a:pPr eaLnBrk="1" fontAlgn="auto" hangingPunct="1">
              <a:lnSpc>
                <a:spcPct val="90000"/>
              </a:lnSpc>
              <a:spcAft>
                <a:spcPts val="0"/>
              </a:spcAft>
              <a:buFont typeface="Arial" pitchFamily="34" charset="0"/>
              <a:buChar char="•"/>
              <a:defRPr/>
            </a:pPr>
            <a:r>
              <a:rPr lang="en-US" sz="1800" dirty="0" smtClean="0">
                <a:solidFill>
                  <a:schemeClr val="bg2">
                    <a:lumMod val="75000"/>
                  </a:schemeClr>
                </a:solidFill>
                <a:latin typeface="+mn-lt"/>
              </a:rPr>
              <a:t>Courts</a:t>
            </a:r>
          </a:p>
          <a:p>
            <a:pPr eaLnBrk="1" fontAlgn="auto" hangingPunct="1">
              <a:lnSpc>
                <a:spcPct val="90000"/>
              </a:lnSpc>
              <a:spcAft>
                <a:spcPts val="0"/>
              </a:spcAft>
              <a:buFont typeface="Arial" pitchFamily="34" charset="0"/>
              <a:buChar char="•"/>
              <a:defRPr/>
            </a:pPr>
            <a:r>
              <a:rPr lang="en-US" sz="1800" dirty="0" smtClean="0">
                <a:solidFill>
                  <a:schemeClr val="bg2">
                    <a:lumMod val="75000"/>
                  </a:schemeClr>
                </a:solidFill>
                <a:latin typeface="+mn-lt"/>
              </a:rPr>
              <a:t>Ministries</a:t>
            </a:r>
          </a:p>
          <a:p>
            <a:pPr eaLnBrk="1" fontAlgn="auto" hangingPunct="1">
              <a:lnSpc>
                <a:spcPct val="90000"/>
              </a:lnSpc>
              <a:spcAft>
                <a:spcPts val="0"/>
              </a:spcAft>
              <a:buFont typeface="Arial" pitchFamily="34" charset="0"/>
              <a:buChar char="•"/>
              <a:defRPr/>
            </a:pPr>
            <a:r>
              <a:rPr lang="pt-PT" sz="1800" dirty="0" smtClean="0">
                <a:solidFill>
                  <a:schemeClr val="bg2">
                    <a:lumMod val="75000"/>
                  </a:schemeClr>
                </a:solidFill>
                <a:latin typeface="+mn-lt"/>
              </a:rPr>
              <a:t>Institutes</a:t>
            </a:r>
          </a:p>
          <a:p>
            <a:pPr eaLnBrk="1" fontAlgn="auto" hangingPunct="1">
              <a:lnSpc>
                <a:spcPct val="90000"/>
              </a:lnSpc>
              <a:spcAft>
                <a:spcPts val="0"/>
              </a:spcAft>
              <a:buFont typeface="Arial" pitchFamily="34" charset="0"/>
              <a:buChar char="•"/>
              <a:defRPr/>
            </a:pPr>
            <a:r>
              <a:rPr lang="pt-PT" sz="1800" dirty="0" smtClean="0">
                <a:solidFill>
                  <a:schemeClr val="bg2">
                    <a:lumMod val="75000"/>
                  </a:schemeClr>
                </a:solidFill>
                <a:latin typeface="+mn-lt"/>
              </a:rPr>
              <a:t>Some Municipalities</a:t>
            </a:r>
            <a:endParaRPr lang="en-US" sz="1800" dirty="0" smtClean="0">
              <a:solidFill>
                <a:schemeClr val="bg2">
                  <a:lumMod val="75000"/>
                </a:schemeClr>
              </a:solidFill>
              <a:latin typeface="+mn-lt"/>
            </a:endParaRPr>
          </a:p>
          <a:p>
            <a:pPr lvl="1" eaLnBrk="1" fontAlgn="auto" hangingPunct="1">
              <a:lnSpc>
                <a:spcPct val="90000"/>
              </a:lnSpc>
              <a:spcAft>
                <a:spcPts val="0"/>
              </a:spcAft>
              <a:buFontTx/>
              <a:buNone/>
              <a:defRPr/>
            </a:pPr>
            <a:endParaRPr lang="en-US" sz="1800" dirty="0" smtClean="0">
              <a:solidFill>
                <a:schemeClr val="bg2">
                  <a:lumMod val="75000"/>
                </a:schemeClr>
              </a:solidFill>
              <a:latin typeface="+mn-lt"/>
            </a:endParaRPr>
          </a:p>
        </p:txBody>
      </p:sp>
      <p:pic>
        <p:nvPicPr>
          <p:cNvPr id="28676" name="Picture 4" descr="Rede do Estad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17302" y="1473277"/>
            <a:ext cx="6761658" cy="4462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useBgFill="1">
        <p:nvSpPr>
          <p:cNvPr id="38917" name="AutoShape 5"/>
          <p:cNvSpPr>
            <a:spLocks noChangeArrowheads="1"/>
          </p:cNvSpPr>
          <p:nvPr/>
        </p:nvSpPr>
        <p:spPr bwMode="auto">
          <a:xfrm>
            <a:off x="1072921" y="1700808"/>
            <a:ext cx="1512168" cy="1143000"/>
          </a:xfrm>
          <a:prstGeom prst="wedgeRoundRectCallout">
            <a:avLst>
              <a:gd name="adj1" fmla="val 3017"/>
              <a:gd name="adj2" fmla="val 118574"/>
              <a:gd name="adj3" fmla="val 16667"/>
            </a:avLst>
          </a:prstGeom>
          <a:ln>
            <a:headEnd/>
            <a:tailEnd/>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pt-PT" sz="1600" b="1" dirty="0" smtClean="0">
                <a:solidFill>
                  <a:schemeClr val="bg2">
                    <a:lumMod val="75000"/>
                  </a:schemeClr>
                </a:solidFill>
                <a:cs typeface="Segoe UI" pitchFamily="34" charset="0"/>
              </a:rPr>
              <a:t>8.000 </a:t>
            </a:r>
            <a:r>
              <a:rPr lang="pt-PT" sz="1600" b="1" dirty="0">
                <a:solidFill>
                  <a:schemeClr val="bg2">
                    <a:lumMod val="75000"/>
                  </a:schemeClr>
                </a:solidFill>
                <a:cs typeface="Segoe UI" pitchFamily="34" charset="0"/>
              </a:rPr>
              <a:t>Computers 20.000 Public servants</a:t>
            </a:r>
          </a:p>
        </p:txBody>
      </p:sp>
      <p:sp useBgFill="1">
        <p:nvSpPr>
          <p:cNvPr id="38918" name="AutoShape 6"/>
          <p:cNvSpPr>
            <a:spLocks noChangeArrowheads="1"/>
          </p:cNvSpPr>
          <p:nvPr/>
        </p:nvSpPr>
        <p:spPr bwMode="auto">
          <a:xfrm>
            <a:off x="7617295" y="5301596"/>
            <a:ext cx="1961665" cy="1368152"/>
          </a:xfrm>
          <a:prstGeom prst="verticalScroll">
            <a:avLst>
              <a:gd name="adj" fmla="val 12500"/>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fontAlgn="auto">
              <a:spcBef>
                <a:spcPts val="0"/>
              </a:spcBef>
              <a:spcAft>
                <a:spcPts val="0"/>
              </a:spcAft>
              <a:defRPr/>
            </a:pPr>
            <a:r>
              <a:rPr lang="pt-PT" sz="1600" b="1" dirty="0">
                <a:solidFill>
                  <a:schemeClr val="bg2">
                    <a:lumMod val="75000"/>
                  </a:schemeClr>
                </a:solidFill>
                <a:cs typeface="Segoe UI" pitchFamily="34" charset="0"/>
              </a:rPr>
              <a:t>10.000</a:t>
            </a:r>
          </a:p>
          <a:p>
            <a:pPr algn="ctr" fontAlgn="auto">
              <a:spcBef>
                <a:spcPts val="0"/>
              </a:spcBef>
              <a:spcAft>
                <a:spcPts val="0"/>
              </a:spcAft>
              <a:defRPr/>
            </a:pPr>
            <a:r>
              <a:rPr lang="pt-PT" sz="1600" b="1" dirty="0">
                <a:solidFill>
                  <a:schemeClr val="bg2">
                    <a:lumMod val="75000"/>
                  </a:schemeClr>
                </a:solidFill>
                <a:cs typeface="Segoe UI" pitchFamily="34" charset="0"/>
              </a:rPr>
              <a:t>Computers</a:t>
            </a:r>
          </a:p>
          <a:p>
            <a:pPr algn="ctr" fontAlgn="auto">
              <a:spcBef>
                <a:spcPts val="0"/>
              </a:spcBef>
              <a:spcAft>
                <a:spcPts val="0"/>
              </a:spcAft>
              <a:defRPr/>
            </a:pPr>
            <a:r>
              <a:rPr lang="pt-PT" sz="1600" b="1" dirty="0">
                <a:solidFill>
                  <a:schemeClr val="bg2">
                    <a:lumMod val="75000"/>
                  </a:schemeClr>
                </a:solidFill>
                <a:cs typeface="Segoe UI" pitchFamily="34" charset="0"/>
              </a:rPr>
              <a:t> </a:t>
            </a:r>
            <a:r>
              <a:rPr lang="pt-PT" sz="1600" b="1" dirty="0" err="1">
                <a:solidFill>
                  <a:schemeClr val="bg2">
                    <a:lumMod val="75000"/>
                  </a:schemeClr>
                </a:solidFill>
                <a:cs typeface="Segoe UI" pitchFamily="34" charset="0"/>
              </a:rPr>
              <a:t>by</a:t>
            </a:r>
            <a:r>
              <a:rPr lang="pt-PT" sz="1600" b="1" dirty="0">
                <a:solidFill>
                  <a:schemeClr val="bg2">
                    <a:lumMod val="75000"/>
                  </a:schemeClr>
                </a:solidFill>
                <a:cs typeface="Segoe UI" pitchFamily="34" charset="0"/>
              </a:rPr>
              <a:t> </a:t>
            </a:r>
            <a:r>
              <a:rPr lang="pt-PT" sz="1600" b="1" dirty="0" smtClean="0">
                <a:solidFill>
                  <a:schemeClr val="bg2">
                    <a:lumMod val="75000"/>
                  </a:schemeClr>
                </a:solidFill>
                <a:cs typeface="Segoe UI" pitchFamily="34" charset="0"/>
              </a:rPr>
              <a:t>201</a:t>
            </a:r>
            <a:r>
              <a:rPr lang="pt-PT" sz="1600" b="1" dirty="0">
                <a:solidFill>
                  <a:schemeClr val="bg2">
                    <a:lumMod val="75000"/>
                  </a:schemeClr>
                </a:solidFill>
              </a:rPr>
              <a:t>2</a:t>
            </a:r>
          </a:p>
        </p:txBody>
      </p:sp>
    </p:spTree>
    <p:extLst>
      <p:ext uri="{BB962C8B-B14F-4D97-AF65-F5344CB8AC3E}">
        <p14:creationId xmlns:p14="http://schemas.microsoft.com/office/powerpoint/2010/main" val="3589178075"/>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ab_sub"/>
          <p:cNvPicPr>
            <a:picLocks noChangeAspect="1" noChangeArrowheads="1"/>
          </p:cNvPicPr>
          <p:nvPr/>
        </p:nvPicPr>
        <p:blipFill>
          <a:blip r:embed="rId2"/>
          <a:srcRect/>
          <a:stretch>
            <a:fillRect/>
          </a:stretch>
        </p:blipFill>
        <p:spPr bwMode="auto">
          <a:xfrm>
            <a:off x="1064568" y="1412776"/>
            <a:ext cx="8612679" cy="5151549"/>
          </a:xfrm>
          <a:prstGeom prst="rect">
            <a:avLst/>
          </a:prstGeom>
          <a:ln w="9525">
            <a:noFill/>
            <a:miter lim="800000"/>
            <a:headEnd/>
            <a:tailEnd/>
          </a:ln>
          <a:effectLst>
            <a:outerShdw blurRad="50800" dist="50800" dir="5400000" algn="ctr" rotWithShape="0">
              <a:srgbClr val="000000"/>
            </a:outerShdw>
          </a:effectLst>
        </p:spPr>
      </p:pic>
      <p:sp>
        <p:nvSpPr>
          <p:cNvPr id="6" name="Rectangle 2"/>
          <p:cNvSpPr txBox="1">
            <a:spLocks noChangeArrowheads="1"/>
          </p:cNvSpPr>
          <p:nvPr/>
        </p:nvSpPr>
        <p:spPr>
          <a:xfrm>
            <a:off x="1064568" y="692696"/>
            <a:ext cx="8640000" cy="576064"/>
          </a:xfrm>
          <a:prstGeom prst="rect">
            <a:avLst/>
          </a:prstGeom>
          <a:solidFill>
            <a:srgbClr val="FFFFFF">
              <a:alpha val="0"/>
            </a:srgbClr>
          </a:solidFill>
        </p:spPr>
        <p:txBody>
          <a:bodyPr/>
          <a:lstStyle/>
          <a:p>
            <a:pPr algn="ctr" fontAlgn="auto">
              <a:spcBef>
                <a:spcPts val="0"/>
              </a:spcBef>
              <a:spcAft>
                <a:spcPts val="0"/>
              </a:spcAft>
              <a:defRPr/>
            </a:pPr>
            <a:r>
              <a:rPr lang="en-US" sz="3200" b="1" dirty="0">
                <a:solidFill>
                  <a:schemeClr val="bg2">
                    <a:lumMod val="75000"/>
                  </a:schemeClr>
                </a:solidFill>
                <a:latin typeface="+mj-lt"/>
                <a:cs typeface="Segoe UI" pitchFamily="34" charset="0"/>
              </a:rPr>
              <a:t>Fiber optic infrastructure</a:t>
            </a:r>
          </a:p>
        </p:txBody>
      </p:sp>
    </p:spTree>
    <p:extLst>
      <p:ext uri="{BB962C8B-B14F-4D97-AF65-F5344CB8AC3E}">
        <p14:creationId xmlns:p14="http://schemas.microsoft.com/office/powerpoint/2010/main" val="117031034"/>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wipe(down)">
                                      <p:cBhvr>
                                        <p:cTn id="7" dur="500"/>
                                        <p:tgtEl>
                                          <p:spTgt spid="29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5"/>
          <p:cNvSpPr>
            <a:spLocks noChangeArrowheads="1"/>
          </p:cNvSpPr>
          <p:nvPr/>
        </p:nvSpPr>
        <p:spPr bwMode="auto">
          <a:xfrm>
            <a:off x="4736976" y="692696"/>
            <a:ext cx="4933094"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dirty="0">
                <a:solidFill>
                  <a:schemeClr val="bg2">
                    <a:lumMod val="75000"/>
                  </a:schemeClr>
                </a:solidFill>
                <a:latin typeface="Calibri" pitchFamily="34" charset="0"/>
              </a:rPr>
              <a:t>Contents-Security</a:t>
            </a:r>
          </a:p>
          <a:p>
            <a:pPr>
              <a:buFont typeface="Wingdings" pitchFamily="2" charset="2"/>
              <a:buChar char="ü"/>
            </a:pPr>
            <a:r>
              <a:rPr lang="en-US" altLang="zh-CN" dirty="0" smtClean="0">
                <a:solidFill>
                  <a:schemeClr val="bg2">
                    <a:lumMod val="75000"/>
                  </a:schemeClr>
                </a:solidFill>
                <a:latin typeface="Calibri" pitchFamily="34" charset="0"/>
              </a:rPr>
              <a:t>Networks </a:t>
            </a:r>
            <a:r>
              <a:rPr lang="en-US" altLang="zh-CN" dirty="0">
                <a:solidFill>
                  <a:schemeClr val="bg2">
                    <a:lumMod val="75000"/>
                  </a:schemeClr>
                </a:solidFill>
                <a:latin typeface="Calibri" pitchFamily="34" charset="0"/>
              </a:rPr>
              <a:t>provide great convenience to us. Nevertheless, because the TCP/IP protocols for the Internet lack security, network security becomes an unavoidable problem</a:t>
            </a:r>
            <a:r>
              <a:rPr lang="en-US" altLang="zh-CN" dirty="0" smtClean="0">
                <a:solidFill>
                  <a:schemeClr val="bg2">
                    <a:lumMod val="75000"/>
                  </a:schemeClr>
                </a:solidFill>
                <a:latin typeface="Calibri" pitchFamily="34" charset="0"/>
              </a:rPr>
              <a:t>.</a:t>
            </a:r>
            <a:endParaRPr lang="en-US" altLang="zh-CN" dirty="0">
              <a:solidFill>
                <a:schemeClr val="bg2">
                  <a:lumMod val="75000"/>
                </a:schemeClr>
              </a:solidFill>
              <a:latin typeface="Calibri" pitchFamily="34" charset="0"/>
            </a:endParaRPr>
          </a:p>
        </p:txBody>
      </p:sp>
      <p:sp>
        <p:nvSpPr>
          <p:cNvPr id="30725" name="Rectangle 6"/>
          <p:cNvSpPr>
            <a:spLocks noChangeArrowheads="1"/>
          </p:cNvSpPr>
          <p:nvPr/>
        </p:nvSpPr>
        <p:spPr bwMode="auto">
          <a:xfrm>
            <a:off x="920553" y="3486583"/>
            <a:ext cx="3456384"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Font typeface="Wingdings" pitchFamily="2" charset="2"/>
              <a:buChar char="ü"/>
            </a:pPr>
            <a:r>
              <a:rPr lang="en-US" altLang="zh-CN" dirty="0">
                <a:solidFill>
                  <a:schemeClr val="bg2">
                    <a:lumMod val="75000"/>
                  </a:schemeClr>
                </a:solidFill>
                <a:latin typeface="Calibri" pitchFamily="34" charset="0"/>
              </a:rPr>
              <a:t>With the increasing popularity of network application, especially in some sensitive scenarios (electronic commerce, for example), the demand for network security becomes more and more pressing. </a:t>
            </a:r>
          </a:p>
        </p:txBody>
      </p:sp>
      <p:pic>
        <p:nvPicPr>
          <p:cNvPr id="30722" name="Picture 3" descr="DSC03675.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7421" y="819797"/>
            <a:ext cx="3569670" cy="2471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4" descr="DSC04374.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42522" y="2294409"/>
            <a:ext cx="2714996" cy="2036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m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31570" y="3789040"/>
            <a:ext cx="3445966" cy="2584474"/>
          </a:xfrm>
          <a:prstGeom prst="rect">
            <a:avLst/>
          </a:prstGeom>
        </p:spPr>
      </p:pic>
      <p:sp>
        <p:nvSpPr>
          <p:cNvPr id="4" name="CaixaDeTexto 3"/>
          <p:cNvSpPr txBox="1"/>
          <p:nvPr/>
        </p:nvSpPr>
        <p:spPr>
          <a:xfrm>
            <a:off x="6545389" y="6433591"/>
            <a:ext cx="2912400" cy="307777"/>
          </a:xfrm>
          <a:prstGeom prst="rect">
            <a:avLst/>
          </a:prstGeom>
          <a:noFill/>
        </p:spPr>
        <p:txBody>
          <a:bodyPr wrap="none" rtlCol="0">
            <a:spAutoFit/>
          </a:bodyPr>
          <a:lstStyle/>
          <a:p>
            <a:r>
              <a:rPr lang="en-US" sz="1400" dirty="0" smtClean="0">
                <a:solidFill>
                  <a:schemeClr val="bg2">
                    <a:lumMod val="75000"/>
                  </a:schemeClr>
                </a:solidFill>
              </a:rPr>
              <a:t>(new </a:t>
            </a:r>
            <a:r>
              <a:rPr lang="en-US" sz="1400" dirty="0">
                <a:solidFill>
                  <a:schemeClr val="bg2">
                    <a:lumMod val="75000"/>
                  </a:schemeClr>
                </a:solidFill>
              </a:rPr>
              <a:t>data center under </a:t>
            </a:r>
            <a:r>
              <a:rPr lang="en-US" sz="1400" dirty="0" smtClean="0">
                <a:solidFill>
                  <a:schemeClr val="bg2">
                    <a:lumMod val="75000"/>
                  </a:schemeClr>
                </a:solidFill>
              </a:rPr>
              <a:t>construction)</a:t>
            </a:r>
            <a:endParaRPr lang="pt-PT" sz="1400" dirty="0">
              <a:solidFill>
                <a:schemeClr val="bg2">
                  <a:lumMod val="75000"/>
                </a:schemeClr>
              </a:solidFill>
            </a:endParaRPr>
          </a:p>
        </p:txBody>
      </p:sp>
      <p:sp>
        <p:nvSpPr>
          <p:cNvPr id="5" name="Rectângulo 4"/>
          <p:cNvSpPr/>
          <p:nvPr/>
        </p:nvSpPr>
        <p:spPr>
          <a:xfrm>
            <a:off x="920553" y="5517908"/>
            <a:ext cx="5394150" cy="1200329"/>
          </a:xfrm>
          <a:prstGeom prst="rect">
            <a:avLst/>
          </a:prstGeom>
        </p:spPr>
        <p:txBody>
          <a:bodyPr wrap="square">
            <a:spAutoFit/>
          </a:bodyPr>
          <a:lstStyle/>
          <a:p>
            <a:pPr>
              <a:buFont typeface="Wingdings" pitchFamily="2" charset="2"/>
              <a:buChar char="ü"/>
            </a:pPr>
            <a:r>
              <a:rPr lang="en-US" altLang="zh-CN" dirty="0">
                <a:solidFill>
                  <a:schemeClr val="bg2">
                    <a:lumMod val="75000"/>
                  </a:schemeClr>
                </a:solidFill>
                <a:latin typeface="Calibri" pitchFamily="34" charset="0"/>
              </a:rPr>
              <a:t>Network security is a complicated subject. It includes each layer of network communication, and relates to many fields like host system security, line security, protocol security, communication security, and so on. </a:t>
            </a:r>
          </a:p>
        </p:txBody>
      </p:sp>
    </p:spTree>
    <p:extLst>
      <p:ext uri="{BB962C8B-B14F-4D97-AF65-F5344CB8AC3E}">
        <p14:creationId xmlns:p14="http://schemas.microsoft.com/office/powerpoint/2010/main" val="2486845454"/>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wipe(down)">
                                      <p:cBhvr>
                                        <p:cTn id="7" dur="500"/>
                                        <p:tgtEl>
                                          <p:spTgt spid="307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down)">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name="Slide1357">
    <p:spTree>
      <p:nvGrpSpPr>
        <p:cNvPr id="1" name=""/>
        <p:cNvGrpSpPr/>
        <p:nvPr/>
      </p:nvGrpSpPr>
      <p:grpSpPr>
        <a:xfrm>
          <a:off x="0" y="0"/>
          <a:ext cx="0" cy="0"/>
          <a:chOff x="0" y="0"/>
          <a:chExt cx="0" cy="0"/>
        </a:xfrm>
      </p:grpSpPr>
      <p:sp>
        <p:nvSpPr>
          <p:cNvPr id="2" name="Título 1"/>
          <p:cNvSpPr txBox="1">
            <a:spLocks noGrp="1"/>
          </p:cNvSpPr>
          <p:nvPr>
            <p:ph type="title"/>
          </p:nvPr>
        </p:nvSpPr>
        <p:spPr>
          <a:xfrm>
            <a:off x="992560" y="692696"/>
            <a:ext cx="8640000" cy="720080"/>
          </a:xfrm>
        </p:spPr>
        <p:txBody>
          <a:bodyPr/>
          <a:lstStyle/>
          <a:p>
            <a:pPr lvl="0"/>
            <a:r>
              <a:rPr lang="pt-PT" b="1" dirty="0">
                <a:solidFill>
                  <a:schemeClr val="bg2">
                    <a:lumMod val="75000"/>
                  </a:schemeClr>
                </a:solidFill>
                <a:latin typeface="+mn-lt"/>
              </a:rPr>
              <a:t>MOTTO</a:t>
            </a:r>
          </a:p>
        </p:txBody>
      </p:sp>
      <p:sp>
        <p:nvSpPr>
          <p:cNvPr id="3" name="Marcador de Posição de Conteúdo 2"/>
          <p:cNvSpPr txBox="1">
            <a:spLocks noGrp="1"/>
          </p:cNvSpPr>
          <p:nvPr>
            <p:ph idx="1"/>
          </p:nvPr>
        </p:nvSpPr>
        <p:spPr>
          <a:xfrm>
            <a:off x="992560" y="2204864"/>
            <a:ext cx="4032448" cy="3556992"/>
          </a:xfrm>
        </p:spPr>
        <p:txBody>
          <a:bodyPr/>
          <a:lstStyle/>
          <a:p>
            <a:pPr lvl="0">
              <a:buNone/>
            </a:pPr>
            <a:r>
              <a:rPr lang="pt-PT" i="1" dirty="0"/>
              <a:t>   </a:t>
            </a:r>
          </a:p>
          <a:p>
            <a:pPr lvl="0">
              <a:buNone/>
            </a:pPr>
            <a:r>
              <a:rPr lang="en-US" sz="2800" i="1" dirty="0">
                <a:solidFill>
                  <a:schemeClr val="bg2">
                    <a:lumMod val="75000"/>
                  </a:schemeClr>
                </a:solidFill>
              </a:rPr>
              <a:t>"</a:t>
            </a:r>
            <a:r>
              <a:rPr lang="en-US" sz="2800" b="1" i="1" dirty="0">
                <a:solidFill>
                  <a:schemeClr val="bg2">
                    <a:lumMod val="75000"/>
                  </a:schemeClr>
                </a:solidFill>
                <a:latin typeface="Calibri" pitchFamily="34" charset="0"/>
                <a:cs typeface="Calibri" pitchFamily="34" charset="0"/>
              </a:rPr>
              <a:t>THINKING TO BE ABLE TO ACT AND ACT IN ORDER TO THINK."</a:t>
            </a:r>
          </a:p>
          <a:p>
            <a:pPr lvl="0">
              <a:buNone/>
            </a:pPr>
            <a:r>
              <a:rPr lang="en-US" sz="2800" b="1" i="1" dirty="0" smtClean="0">
                <a:solidFill>
                  <a:schemeClr val="bg2">
                    <a:lumMod val="75000"/>
                  </a:schemeClr>
                </a:solidFill>
                <a:latin typeface="Calibri" pitchFamily="34" charset="0"/>
                <a:cs typeface="Calibri" pitchFamily="34" charset="0"/>
              </a:rPr>
              <a:t>"</a:t>
            </a:r>
            <a:r>
              <a:rPr lang="en-US" sz="2800" b="1" i="1" dirty="0">
                <a:solidFill>
                  <a:schemeClr val="bg2">
                    <a:lumMod val="75000"/>
                  </a:schemeClr>
                </a:solidFill>
                <a:latin typeface="Calibri" pitchFamily="34" charset="0"/>
                <a:cs typeface="Calibri" pitchFamily="34" charset="0"/>
              </a:rPr>
              <a:t>THINKING WITH OUR OWN HEADS"</a:t>
            </a:r>
            <a:endParaRPr lang="pt-PT" sz="2800" b="1" i="1" dirty="0">
              <a:solidFill>
                <a:schemeClr val="bg2">
                  <a:lumMod val="75000"/>
                </a:schemeClr>
              </a:solidFill>
              <a:latin typeface="Calibri" pitchFamily="34" charset="0"/>
              <a:cs typeface="Calibri" pitchFamily="34" charset="0"/>
            </a:endParaRPr>
          </a:p>
          <a:p>
            <a:pPr lvl="0" algn="r">
              <a:buNone/>
            </a:pPr>
            <a:endParaRPr lang="pt-PT" sz="2800" dirty="0" smtClean="0">
              <a:solidFill>
                <a:schemeClr val="bg2">
                  <a:lumMod val="75000"/>
                </a:schemeClr>
              </a:solidFill>
              <a:latin typeface="Calibri" pitchFamily="34" charset="0"/>
              <a:cs typeface="Calibri" pitchFamily="34" charset="0"/>
            </a:endParaRPr>
          </a:p>
          <a:p>
            <a:pPr lvl="0" algn="r">
              <a:buNone/>
            </a:pPr>
            <a:endParaRPr lang="pt-PT" sz="2800" dirty="0">
              <a:solidFill>
                <a:schemeClr val="bg2">
                  <a:lumMod val="75000"/>
                </a:schemeClr>
              </a:solidFill>
              <a:latin typeface="Calibri" pitchFamily="34" charset="0"/>
              <a:cs typeface="Calibri" pitchFamily="34" charset="0"/>
            </a:endParaRPr>
          </a:p>
          <a:p>
            <a:pPr lvl="0" algn="r">
              <a:buNone/>
            </a:pPr>
            <a:r>
              <a:rPr lang="pt-PT" sz="2400" dirty="0" smtClean="0">
                <a:solidFill>
                  <a:schemeClr val="bg2">
                    <a:lumMod val="75000"/>
                  </a:schemeClr>
                </a:solidFill>
                <a:latin typeface="Calibri" pitchFamily="34" charset="0"/>
                <a:cs typeface="Calibri" pitchFamily="34" charset="0"/>
              </a:rPr>
              <a:t>AMILCAR </a:t>
            </a:r>
            <a:r>
              <a:rPr lang="pt-PT" sz="2400" dirty="0">
                <a:solidFill>
                  <a:schemeClr val="bg2">
                    <a:lumMod val="75000"/>
                  </a:schemeClr>
                </a:solidFill>
                <a:latin typeface="Calibri" pitchFamily="34" charset="0"/>
                <a:cs typeface="Calibri" pitchFamily="34" charset="0"/>
              </a:rPr>
              <a:t>CABRAL</a:t>
            </a:r>
          </a:p>
        </p:txBody>
      </p:sp>
      <p:pic>
        <p:nvPicPr>
          <p:cNvPr id="9" name="Imagem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01860" y="1556792"/>
            <a:ext cx="4330700" cy="4559300"/>
          </a:xfrm>
          <a:prstGeom prst="rect">
            <a:avLst/>
          </a:prstGeom>
        </p:spPr>
      </p:pic>
    </p:spTree>
  </p:cSld>
  <p:clrMapOvr>
    <a:masterClrMapping/>
  </p:clrMapOvr>
  <p:transition>
    <p:pull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name="Slide1353">
    <p:spTree>
      <p:nvGrpSpPr>
        <p:cNvPr id="1" name=""/>
        <p:cNvGrpSpPr/>
        <p:nvPr/>
      </p:nvGrpSpPr>
      <p:grpSpPr>
        <a:xfrm>
          <a:off x="0" y="0"/>
          <a:ext cx="0" cy="0"/>
          <a:chOff x="0" y="0"/>
          <a:chExt cx="0" cy="0"/>
        </a:xfrm>
      </p:grpSpPr>
      <p:sp>
        <p:nvSpPr>
          <p:cNvPr id="2" name="Rectangle 3"/>
          <p:cNvSpPr/>
          <p:nvPr/>
        </p:nvSpPr>
        <p:spPr>
          <a:xfrm>
            <a:off x="1641756" y="2636912"/>
            <a:ext cx="6638356" cy="1938992"/>
          </a:xfrm>
          <a:prstGeom prst="rect">
            <a:avLst/>
          </a:prstGeom>
          <a:noFill/>
          <a:ln>
            <a:noFill/>
            <a:prstDash val="solid"/>
          </a:ln>
        </p:spPr>
        <p:txBody>
          <a:bodyPr vert="horz" wrap="none" lIns="91440" tIns="45720" rIns="91440" bIns="45720" anchor="t" anchorCtr="1" compatLnSpc="1">
            <a:spAutoFit/>
          </a:bodyPr>
          <a:lstStyle/>
          <a:p>
            <a:pPr algn="ctr">
              <a:defRPr sz="1800" b="0" i="0" u="none" strike="noStrike" kern="0" cap="none" spc="0" baseline="0">
                <a:solidFill>
                  <a:srgbClr val="000000"/>
                </a:solidFill>
                <a:uFillTx/>
              </a:defRPr>
            </a:pPr>
            <a:r>
              <a:rPr lang="en-US" sz="2400" dirty="0">
                <a:solidFill>
                  <a:schemeClr val="bg2">
                    <a:lumMod val="75000"/>
                  </a:schemeClr>
                </a:solidFill>
                <a:latin typeface="+mj-lt"/>
              </a:rPr>
              <a:t>THANK YOU for YOUR ATTENTION and participation</a:t>
            </a:r>
          </a:p>
          <a:p>
            <a:pPr algn="ctr">
              <a:defRPr sz="1800" b="0" i="0" u="none" strike="noStrike" kern="0" cap="none" spc="0" baseline="0">
                <a:solidFill>
                  <a:srgbClr val="000000"/>
                </a:solidFill>
                <a:uFillTx/>
              </a:defRPr>
            </a:pPr>
            <a:r>
              <a:rPr lang="en-US" sz="2400" dirty="0" smtClean="0">
                <a:solidFill>
                  <a:schemeClr val="bg2">
                    <a:lumMod val="75000"/>
                  </a:schemeClr>
                </a:solidFill>
                <a:latin typeface="+mj-lt"/>
              </a:rPr>
              <a:t>Consult </a:t>
            </a:r>
            <a:r>
              <a:rPr lang="en-US" sz="2400" dirty="0">
                <a:solidFill>
                  <a:schemeClr val="bg2">
                    <a:lumMod val="75000"/>
                  </a:schemeClr>
                </a:solidFill>
                <a:latin typeface="+mj-lt"/>
              </a:rPr>
              <a:t>the site State reform in Cape Verde</a:t>
            </a:r>
            <a:r>
              <a:rPr lang="en-US" sz="2400" dirty="0" smtClean="0">
                <a:solidFill>
                  <a:schemeClr val="bg2">
                    <a:lumMod val="75000"/>
                  </a:schemeClr>
                </a:solidFill>
                <a:latin typeface="+mj-lt"/>
              </a:rPr>
              <a:t>:</a:t>
            </a:r>
            <a:endParaRPr lang="en-US" sz="2400" dirty="0" smtClean="0">
              <a:solidFill>
                <a:schemeClr val="bg2">
                  <a:lumMod val="75000"/>
                </a:schemeClr>
              </a:solidFill>
              <a:latin typeface="+mj-lt"/>
              <a:hlinkClick r:id="rId2"/>
            </a:endParaRPr>
          </a:p>
          <a:p>
            <a:pPr algn="ctr">
              <a:defRPr sz="1800" b="0" i="0" u="none" strike="noStrike" kern="0" cap="none" spc="0" baseline="0">
                <a:solidFill>
                  <a:srgbClr val="000000"/>
                </a:solidFill>
                <a:uFillTx/>
              </a:defRPr>
            </a:pPr>
            <a:r>
              <a:rPr lang="pt-PT" sz="2400" dirty="0" smtClean="0">
                <a:solidFill>
                  <a:schemeClr val="bg2">
                    <a:lumMod val="75000"/>
                  </a:schemeClr>
                </a:solidFill>
                <a:latin typeface="+mj-lt"/>
                <a:hlinkClick r:id="rId2"/>
              </a:rPr>
              <a:t>www.reformadoestado.gov.cv</a:t>
            </a:r>
            <a:endParaRPr lang="pt-PT" sz="2400" dirty="0" smtClean="0">
              <a:solidFill>
                <a:schemeClr val="bg2">
                  <a:lumMod val="75000"/>
                </a:schemeClr>
              </a:solidFill>
              <a:latin typeface="+mj-lt"/>
            </a:endParaRPr>
          </a:p>
          <a:p>
            <a:pPr algn="ctr">
              <a:defRPr sz="1800" b="0" i="0" u="none" strike="noStrike" kern="0" cap="none" spc="0" baseline="0">
                <a:solidFill>
                  <a:srgbClr val="000000"/>
                </a:solidFill>
                <a:uFillTx/>
              </a:defRPr>
            </a:pPr>
            <a:endParaRPr lang="pt-PT" sz="2400" dirty="0" smtClean="0">
              <a:solidFill>
                <a:schemeClr val="bg2">
                  <a:lumMod val="75000"/>
                </a:schemeClr>
              </a:solidFill>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pt-PT" sz="2400" b="0" i="0" u="none" strike="noStrike" kern="1200" cap="none" spc="0" baseline="0" dirty="0">
              <a:solidFill>
                <a:srgbClr val="000000"/>
              </a:solidFill>
              <a:uFillTx/>
              <a:latin typeface="Arial"/>
            </a:endParaRPr>
          </a:p>
        </p:txBody>
      </p:sp>
      <p:sp>
        <p:nvSpPr>
          <p:cNvPr id="3" name="TextBox 3"/>
          <p:cNvSpPr txBox="1">
            <a:spLocks noChangeArrowheads="1"/>
          </p:cNvSpPr>
          <p:nvPr/>
        </p:nvSpPr>
        <p:spPr bwMode="auto">
          <a:xfrm>
            <a:off x="5601072" y="5589240"/>
            <a:ext cx="21110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b="1" dirty="0" smtClean="0">
                <a:solidFill>
                  <a:schemeClr val="bg2">
                    <a:lumMod val="75000"/>
                  </a:schemeClr>
                </a:solidFill>
                <a:latin typeface="Segoe UI" pitchFamily="34" charset="0"/>
              </a:rPr>
              <a:t> </a:t>
            </a:r>
            <a:r>
              <a:rPr lang="en-US" b="1" dirty="0">
                <a:solidFill>
                  <a:schemeClr val="bg2">
                    <a:lumMod val="75000"/>
                  </a:schemeClr>
                </a:solidFill>
                <a:latin typeface="Segoe UI" pitchFamily="34" charset="0"/>
              </a:rPr>
              <a:t>State r</a:t>
            </a:r>
            <a:r>
              <a:rPr lang="en-US" b="1" dirty="0" smtClean="0">
                <a:solidFill>
                  <a:schemeClr val="bg2">
                    <a:lumMod val="75000"/>
                  </a:schemeClr>
                </a:solidFill>
                <a:latin typeface="Segoe UI" pitchFamily="34" charset="0"/>
              </a:rPr>
              <a:t>eform unit</a:t>
            </a:r>
            <a:endParaRPr lang="en-US" b="1" dirty="0">
              <a:solidFill>
                <a:schemeClr val="bg2">
                  <a:lumMod val="75000"/>
                </a:schemeClr>
              </a:solidFill>
              <a:latin typeface="Segoe UI" pitchFamily="34" charset="0"/>
            </a:endParaRPr>
          </a:p>
        </p:txBody>
      </p:sp>
    </p:spTree>
  </p:cSld>
  <p:clrMapOvr>
    <a:masterClrMapping/>
  </p:clrMapOvr>
  <p:transition>
    <p:pull dir="r"/>
  </p:transition>
  <p:timing>
    <p:tnLst>
      <p:par>
        <p:cTn id="1" dur="indefinite" restart="never" nodeType="tmRoot"/>
      </p:par>
    </p:tnLst>
  </p:timing>
</p:sld>
</file>

<file path=ppt/theme/theme1.xml><?xml version="1.0" encoding="utf-8"?>
<a:theme xmlns:a="http://schemas.openxmlformats.org/drawingml/2006/main" name="Default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30022</TotalTime>
  <Words>2441</Words>
  <Application>Microsoft Office PowerPoint</Application>
  <PresentationFormat>Papel A4 (210x297 mm)</PresentationFormat>
  <Paragraphs>383</Paragraphs>
  <Slides>44</Slides>
  <Notes>16</Notes>
  <HiddenSlides>0</HiddenSlides>
  <MMClips>0</MMClips>
  <ScaleCrop>false</ScaleCrop>
  <HeadingPairs>
    <vt:vector size="4" baseType="variant">
      <vt:variant>
        <vt:lpstr>Tema</vt:lpstr>
      </vt:variant>
      <vt:variant>
        <vt:i4>1</vt:i4>
      </vt:variant>
      <vt:variant>
        <vt:lpstr>Títulos dos diapositivos</vt:lpstr>
      </vt:variant>
      <vt:variant>
        <vt:i4>44</vt:i4>
      </vt:variant>
    </vt:vector>
  </HeadingPairs>
  <TitlesOfParts>
    <vt:vector size="45" baseType="lpstr">
      <vt:lpstr>Default Design</vt:lpstr>
      <vt:lpstr>Transformation Agenda and State reform</vt:lpstr>
      <vt:lpstr>Apresentação do PowerPoint</vt:lpstr>
      <vt:lpstr>PER-CAPITA GROWTH EVOLUTION</vt:lpstr>
      <vt:lpstr>TRENDS IN ECONOMIC GROWTH AND FDI</vt:lpstr>
      <vt:lpstr>Apresentação do PowerPoint</vt:lpstr>
      <vt:lpstr>MAIN DEVELOPMENT CONSTRAINTS IDENTIFIED IN THE REPORT GLOBAL COMPETIVENESS</vt:lpstr>
      <vt:lpstr>CAPE VERDE IS EXPECTED TO REACH THE MILLENNIUM DEVELOPMENT GOALS (MDGS) SET BY THE UN UNTIL 2015.</vt:lpstr>
      <vt:lpstr>Apresentação do PowerPoint</vt:lpstr>
      <vt:lpstr>Apresentação do PowerPoint</vt:lpstr>
      <vt:lpstr>Apresentação do PowerPoint</vt:lpstr>
      <vt:lpstr>ACHIEVEMENTS AND CHALLENGES IN THE INFRASTRUCTURE SECTORS</vt:lpstr>
      <vt:lpstr>THE NEW REALITIES REQUIRE:</vt:lpstr>
      <vt:lpstr>Apresentação do PowerPoint</vt:lpstr>
      <vt:lpstr>Apresentação do PowerPoint</vt:lpstr>
      <vt:lpstr>Apresentação do PowerPoint</vt:lpstr>
      <vt:lpstr>Apresentação do PowerPoint</vt:lpstr>
      <vt:lpstr>Apresentação do PowerPoint</vt:lpstr>
      <vt:lpstr>PROGRESS OF REFORMS</vt:lpstr>
      <vt:lpstr>Apresentação do PowerPoint</vt:lpstr>
      <vt:lpstr>Apresentação do PowerPoint</vt:lpstr>
      <vt:lpstr>Apresentação do PowerPoint</vt:lpstr>
      <vt:lpstr>Apresentação do PowerPoint</vt:lpstr>
      <vt:lpstr>OBJECTIVES OF THE PROGRAMME “CHANGE TO COMPETE”</vt:lpstr>
      <vt:lpstr>Apresentação do PowerPoint</vt:lpstr>
      <vt:lpstr>Apresentação do PowerPoint</vt:lpstr>
      <vt:lpstr>Apresentação do PowerPoint</vt:lpstr>
      <vt:lpstr>Apresentação do PowerPoint</vt:lpstr>
      <vt:lpstr>PROCESS OF IMPLEMENTATION OF THE PROGRAMME OF “CHANGE TO COMPETE”</vt:lpstr>
      <vt:lpstr>Apresentação do PowerPoint</vt:lpstr>
      <vt:lpstr>Apresentação do PowerPoint</vt:lpstr>
      <vt:lpstr>Apresentação do PowerPoint</vt:lpstr>
      <vt:lpstr>PRINCIPAL ASSUMPTIONS</vt:lpstr>
      <vt:lpstr>CURRENT MODEL </vt:lpstr>
      <vt:lpstr>New Model </vt:lpstr>
      <vt:lpstr>Apresentação do PowerPoint</vt:lpstr>
      <vt:lpstr>Apresentação do PowerPoint</vt:lpstr>
      <vt:lpstr>Apresentação do PowerPoint</vt:lpstr>
      <vt:lpstr>Apresentação do PowerPoint</vt:lpstr>
      <vt:lpstr>Apresentação do PowerPoint</vt:lpstr>
      <vt:lpstr>STATE NETWORK</vt:lpstr>
      <vt:lpstr>Apresentação do PowerPoint</vt:lpstr>
      <vt:lpstr>Apresentação do PowerPoint</vt:lpstr>
      <vt:lpstr>MOTTO</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carlos.m.santos</dc:creator>
  <cp:lastModifiedBy>GMRE / Assessora - Aparecida Oliveira</cp:lastModifiedBy>
  <cp:revision>3365</cp:revision>
  <dcterms:created xsi:type="dcterms:W3CDTF">2001-10-17T15:40:05Z</dcterms:created>
  <dcterms:modified xsi:type="dcterms:W3CDTF">2012-07-06T11:04:43Z</dcterms:modified>
</cp:coreProperties>
</file>